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09B090-97BB-44C7-A905-98D39FC88D18}" v="9" dt="2025-02-21T14:33:17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091"/>
    <p:restoredTop sz="94658"/>
  </p:normalViewPr>
  <p:slideViewPr>
    <p:cSldViewPr snapToGrid="0">
      <p:cViewPr varScale="1">
        <p:scale>
          <a:sx n="25" d="100"/>
          <a:sy n="25" d="100"/>
        </p:scale>
        <p:origin x="18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bjørn Brummer Birkelund" userId="3068000f-1750-442f-bebe-06a93aa0645f" providerId="ADAL" clId="{6509B090-97BB-44C7-A905-98D39FC88D18}"/>
    <pc:docChg chg="custSel modMainMaster">
      <pc:chgData name="Asbjørn Brummer Birkelund" userId="3068000f-1750-442f-bebe-06a93aa0645f" providerId="ADAL" clId="{6509B090-97BB-44C7-A905-98D39FC88D18}" dt="2025-02-21T14:33:48.665" v="11" actId="34135"/>
      <pc:docMkLst>
        <pc:docMk/>
      </pc:docMkLst>
      <pc:sldMasterChg chg="addSp delSp modSp mod">
        <pc:chgData name="Asbjørn Brummer Birkelund" userId="3068000f-1750-442f-bebe-06a93aa0645f" providerId="ADAL" clId="{6509B090-97BB-44C7-A905-98D39FC88D18}" dt="2025-02-21T14:33:48.665" v="11" actId="34135"/>
        <pc:sldMasterMkLst>
          <pc:docMk/>
          <pc:sldMasterMk cId="573098108" sldId="2147483660"/>
        </pc:sldMasterMkLst>
        <pc:picChg chg="del">
          <ac:chgData name="Asbjørn Brummer Birkelund" userId="3068000f-1750-442f-bebe-06a93aa0645f" providerId="ADAL" clId="{6509B090-97BB-44C7-A905-98D39FC88D18}" dt="2025-02-21T14:33:13.198" v="1" actId="478"/>
          <ac:picMkLst>
            <pc:docMk/>
            <pc:sldMasterMk cId="573098108" sldId="2147483660"/>
            <ac:picMk id="5" creationId="{AFE98B27-6141-5774-B298-1C8D2A899FA0}"/>
          </ac:picMkLst>
        </pc:picChg>
        <pc:picChg chg="add mod ord">
          <ac:chgData name="Asbjørn Brummer Birkelund" userId="3068000f-1750-442f-bebe-06a93aa0645f" providerId="ADAL" clId="{6509B090-97BB-44C7-A905-98D39FC88D18}" dt="2025-02-21T14:33:48.665" v="11" actId="34135"/>
          <ac:picMkLst>
            <pc:docMk/>
            <pc:sldMasterMk cId="573098108" sldId="2147483660"/>
            <ac:picMk id="6" creationId="{7D1E6699-808B-5D30-937A-4E58AB909E1F}"/>
          </ac:picMkLst>
        </pc:picChg>
      </pc:sldMasterChg>
      <pc:sldMasterChg chg="addSp">
        <pc:chgData name="Asbjørn Brummer Birkelund" userId="3068000f-1750-442f-bebe-06a93aa0645f" providerId="ADAL" clId="{6509B090-97BB-44C7-A905-98D39FC88D18}" dt="2025-02-17T12:46:13.939" v="0"/>
        <pc:sldMasterMkLst>
          <pc:docMk/>
          <pc:sldMasterMk cId="4105464731" sldId="2147483662"/>
        </pc:sldMasterMkLst>
      </pc:sldMasterChg>
    </pc:docChg>
  </pc:docChgLst>
  <pc:docChgLst>
    <pc:chgData name="Sandra Klingenberg Elsted" userId="3e750b04-2dd7-42f7-91e0-8d82303ce2a1" providerId="ADAL" clId="{7C1D3328-6ED7-4EC3-8E14-A27CB6D40345}"/>
    <pc:docChg chg="custSel modSld">
      <pc:chgData name="Sandra Klingenberg Elsted" userId="3e750b04-2dd7-42f7-91e0-8d82303ce2a1" providerId="ADAL" clId="{7C1D3328-6ED7-4EC3-8E14-A27CB6D40345}" dt="2024-11-15T09:46:23.220" v="1" actId="478"/>
      <pc:docMkLst>
        <pc:docMk/>
      </pc:docMkLst>
      <pc:sldChg chg="delSp mod">
        <pc:chgData name="Sandra Klingenberg Elsted" userId="3e750b04-2dd7-42f7-91e0-8d82303ce2a1" providerId="ADAL" clId="{7C1D3328-6ED7-4EC3-8E14-A27CB6D40345}" dt="2024-11-15T09:46:23.220" v="1" actId="478"/>
        <pc:sldMkLst>
          <pc:docMk/>
          <pc:sldMk cId="205141188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da-DK" dirty="0"/>
              <a:t>Klik for at redigere undertiteltypografien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text and colorful waves&#10;&#10;AI-generated content may be incorrect.">
            <a:extLst>
              <a:ext uri="{FF2B5EF4-FFF2-40B4-BE49-F238E27FC236}">
                <a16:creationId xmlns:a16="http://schemas.microsoft.com/office/drawing/2014/main" id="{7D1E6699-808B-5D30-937A-4E58AB909E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242284"/>
            <a:ext cx="42803763" cy="3051749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5"/>
            <a:ext cx="36918246" cy="15120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41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7542B2DE72449A5E00F3E3B9ACA8E" ma:contentTypeVersion="18" ma:contentTypeDescription="Create a new document." ma:contentTypeScope="" ma:versionID="49fd100d3e1a5bb8a8411bef0a2f8b6b">
  <xsd:schema xmlns:xsd="http://www.w3.org/2001/XMLSchema" xmlns:xs="http://www.w3.org/2001/XMLSchema" xmlns:p="http://schemas.microsoft.com/office/2006/metadata/properties" xmlns:ns2="ebebab7a-baea-40ce-9a26-e82e20b1acb5" xmlns:ns3="f68c2b40-da49-4f79-8d19-99fbecd962ce" targetNamespace="http://schemas.microsoft.com/office/2006/metadata/properties" ma:root="true" ma:fieldsID="7b768b73eecb2c2309b2dee0fa61b07c" ns2:_="" ns3:_="">
    <xsd:import namespace="ebebab7a-baea-40ce-9a26-e82e20b1acb5"/>
    <xsd:import namespace="f68c2b40-da49-4f79-8d19-99fbecd962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ebab7a-baea-40ce-9a26-e82e20b1acb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2ea3b0-28c4-4549-8b1f-c3a9d6236e5c}" ma:internalName="TaxCatchAll" ma:showField="CatchAllData" ma:web="ebebab7a-baea-40ce-9a26-e82e20b1ac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2b40-da49-4f79-8d19-99fbecd962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8c2b40-da49-4f79-8d19-99fbecd962ce">
      <Terms xmlns="http://schemas.microsoft.com/office/infopath/2007/PartnerControls"/>
    </lcf76f155ced4ddcb4097134ff3c332f>
    <TaxCatchAll xmlns="ebebab7a-baea-40ce-9a26-e82e20b1acb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5217C3-4087-4CF0-9373-B4F7A3442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ebab7a-baea-40ce-9a26-e82e20b1acb5"/>
    <ds:schemaRef ds:uri="f68c2b40-da49-4f79-8d19-99fbecd962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C91965-6121-42B4-9B51-58A0FF7F7A82}">
  <ds:schemaRefs>
    <ds:schemaRef ds:uri="b23b90b6-a405-40d9-9f6f-4dcee8ac75ac"/>
    <ds:schemaRef ds:uri="http://schemas.microsoft.com/office/infopath/2007/PartnerControls"/>
    <ds:schemaRef ds:uri="http://purl.org/dc/terms/"/>
    <ds:schemaRef ds:uri="3637f4a2-0b38-4a29-8a89-4306340329f8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f68c2b40-da49-4f79-8d19-99fbecd962ce"/>
    <ds:schemaRef ds:uri="ebebab7a-baea-40ce-9a26-e82e20b1acb5"/>
  </ds:schemaRefs>
</ds:datastoreItem>
</file>

<file path=customXml/itemProps3.xml><?xml version="1.0" encoding="utf-8"?>
<ds:datastoreItem xmlns:ds="http://schemas.openxmlformats.org/officeDocument/2006/customXml" ds:itemID="{D8A28E85-8148-4D87-885C-DB0580D8A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Lundahl Assov</dc:creator>
  <cp:lastModifiedBy>Asbjørn Brummer Birkelund</cp:lastModifiedBy>
  <cp:revision>2</cp:revision>
  <dcterms:created xsi:type="dcterms:W3CDTF">2024-11-14T18:30:16Z</dcterms:created>
  <dcterms:modified xsi:type="dcterms:W3CDTF">2025-02-21T14:33:59Z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0x010100FA97542B2DE72449A5E00F3E3B9ACA8E</vt:lpwstr>
  </property>
  <property fmtid="{D5CDD505-2E9C-101B-9397-08002B2CF9AE}" pid="3" name="MediaServiceImageTags">
    <vt:lpwstr/>
  </property>
</Properties>
</file>