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3" r:id="rId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6327"/>
  </p:normalViewPr>
  <p:slideViewPr>
    <p:cSldViewPr snapToGrid="0">
      <p:cViewPr varScale="1">
        <p:scale>
          <a:sx n="102" d="100"/>
          <a:sy n="102" d="100"/>
        </p:scale>
        <p:origin x="9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Svaneborg" userId="f164748a-95ac-480a-bdab-ee8e8a27e599" providerId="ADAL" clId="{BFD5B028-0A5C-4B1E-B4F6-4181A46C1372}"/>
    <pc:docChg chg="delSld">
      <pc:chgData name="Karen Svaneborg" userId="f164748a-95ac-480a-bdab-ee8e8a27e599" providerId="ADAL" clId="{BFD5B028-0A5C-4B1E-B4F6-4181A46C1372}" dt="2025-02-17T09:21:06.671" v="0" actId="47"/>
      <pc:docMkLst>
        <pc:docMk/>
      </pc:docMkLst>
      <pc:sldChg chg="del">
        <pc:chgData name="Karen Svaneborg" userId="f164748a-95ac-480a-bdab-ee8e8a27e599" providerId="ADAL" clId="{BFD5B028-0A5C-4B1E-B4F6-4181A46C1372}" dt="2025-02-17T09:21:06.671" v="0" actId="47"/>
        <pc:sldMkLst>
          <pc:docMk/>
          <pc:sldMk cId="2691443396" sldId="2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A17E06-425F-E54E-A52D-03E26DD0E549}" type="datetimeFigureOut">
              <a:rPr lang="da-DK" smtClean="0"/>
              <a:t>17-02-2025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677C4F-7BFC-C64B-BBF7-886C05D06A85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4645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0A67D-EED9-89B9-CD9A-DADE5A67AD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7DC53A-82A5-D5F0-54A6-35B55FA65C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DF47F-C472-1A56-F137-95A1F7FA6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1C6C0-069F-442E-896B-F45385CA61AF}" type="datetimeFigureOut">
              <a:rPr lang="da-DK" smtClean="0"/>
              <a:t>17-02-2025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E544BF-5187-34B6-F357-BB4779A34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30A2BE-05F7-E4C1-4A63-675B70D08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492F-AFF6-4346-9855-BB4B015736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49259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8F0F7-B8D7-056D-6458-DD26439F5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62E5C7-D529-FB60-B7C0-69FFA801E7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CDFE85-4B9D-E760-9E2A-2315CD5CE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1C6C0-069F-442E-896B-F45385CA61AF}" type="datetimeFigureOut">
              <a:rPr lang="da-DK" smtClean="0"/>
              <a:t>17-02-2025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449E3-40AD-0BD7-757E-927C3DEFB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08B9F-C5A1-5FFC-3E10-C4EC382B2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492F-AFF6-4346-9855-BB4B015736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9373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CC2F49-485D-CEB3-6A35-E479A3D5A5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64118D-8E2C-1456-2312-AF2E80FB80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32ACB2-35E8-136A-7BFE-860B1D17D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1C6C0-069F-442E-896B-F45385CA61AF}" type="datetimeFigureOut">
              <a:rPr lang="da-DK" smtClean="0"/>
              <a:t>17-02-2025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E9DDF-D8DA-0362-E17C-3EB81D42D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163B8-42E9-C377-0909-65A6C3C8E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492F-AFF6-4346-9855-BB4B015736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4918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E65E8-2E1D-11E7-7407-9B2838484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0D609-1577-B37F-BA98-FBC85CDC8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D9020-9787-C47C-8E53-8856653F4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1C6C0-069F-442E-896B-F45385CA61AF}" type="datetimeFigureOut">
              <a:rPr lang="da-DK" smtClean="0"/>
              <a:t>17-02-2025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7B244-06CB-3338-30FD-1B22D1859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00579-5E85-8265-7FA7-66F79677C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492F-AFF6-4346-9855-BB4B015736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79539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66DDA-B6FE-5394-4BE0-821912972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7C1515-A98C-45D5-5ED0-1FB839C448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D262C5-0B41-50AB-3227-7C0B1072B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1C6C0-069F-442E-896B-F45385CA61AF}" type="datetimeFigureOut">
              <a:rPr lang="da-DK" smtClean="0"/>
              <a:t>17-02-2025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719DC2-A08C-A95D-2616-34FDF91D9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F66F0-185B-1D07-F20F-B64113CAB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492F-AFF6-4346-9855-BB4B015736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813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555D1-062F-B425-8505-BE1FE6C15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55563-79A9-5E8D-2C5F-850CFEA73A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4E1D98-350D-F7F1-0CC6-8A35699024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8D928-52A8-7A86-075E-CEF726975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1C6C0-069F-442E-896B-F45385CA61AF}" type="datetimeFigureOut">
              <a:rPr lang="da-DK" smtClean="0"/>
              <a:t>17-02-2025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77DF0D-9F5E-AF82-7417-F46DCA0D6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BDE185-E9C2-DA90-3863-5D15CD7C9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492F-AFF6-4346-9855-BB4B015736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11232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ED4B8-DE71-5920-AFAF-ED9C7C2CE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802769-C94F-4A18-1AAD-172569C6E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093FDE-B082-49B4-4F1D-D9A72520E5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7BC7FE-F3C6-B596-02EA-B3D6E2991F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37B8B8-EA41-5CF4-5FFF-A568474DF1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201CC7-127F-425A-E7B0-DF354BE8F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1C6C0-069F-442E-896B-F45385CA61AF}" type="datetimeFigureOut">
              <a:rPr lang="da-DK" smtClean="0"/>
              <a:t>17-02-2025</a:t>
            </a:fld>
            <a:endParaRPr lang="da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E7E2D-3C62-B5B0-368E-4E5590C21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593531-6590-E857-3EB4-215C878EE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492F-AFF6-4346-9855-BB4B015736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50598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F1D23-6E1D-3858-A8A2-4F228C8E5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48E133-A60B-DCA9-A6FA-B5382290B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1C6C0-069F-442E-896B-F45385CA61AF}" type="datetimeFigureOut">
              <a:rPr lang="da-DK" smtClean="0"/>
              <a:t>17-02-2025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7292FA-2DA6-8010-4446-4B20C8374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CCCB7D-7FBF-E51E-2B85-6A38E8D14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492F-AFF6-4346-9855-BB4B015736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67153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E168E9-0F22-6E3D-6976-A87C8AB12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1C6C0-069F-442E-896B-F45385CA61AF}" type="datetimeFigureOut">
              <a:rPr lang="da-DK" smtClean="0"/>
              <a:t>17-02-2025</a:t>
            </a:fld>
            <a:endParaRPr lang="da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A352E-E96D-F6BB-87BD-D1D101BB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9EDAED-35CA-4FAC-996E-50EB38841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492F-AFF6-4346-9855-BB4B015736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5783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3C8B7-9568-95B5-6817-F074CCFC1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CF62D-4A7E-39E7-983A-9A72CB468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2C2FF3-F200-F06B-43D0-A83583D236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392A5E-8F4A-501D-ED06-ACDA16FC9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1C6C0-069F-442E-896B-F45385CA61AF}" type="datetimeFigureOut">
              <a:rPr lang="da-DK" smtClean="0"/>
              <a:t>17-02-2025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A5DEC1-C57B-18C3-ACCE-B9F09CA09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085562-6141-02C5-FC79-CE9600F0F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492F-AFF6-4346-9855-BB4B015736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3585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FB2F4-441E-3A6F-9D73-519A2CEBF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C30B25-95FE-DCD6-58E2-DB3D8FF061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35DA23-B20A-3756-C1A6-C15D78D945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3F494B-15F5-ECCE-E16E-2DC6AF643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1C6C0-069F-442E-896B-F45385CA61AF}" type="datetimeFigureOut">
              <a:rPr lang="da-DK" smtClean="0"/>
              <a:t>17-02-2025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F1E22C-D0A3-9079-4712-31F5D2EDC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007A40-DCDF-0E20-3905-FF45A4C43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492F-AFF6-4346-9855-BB4B015736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80932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989701-20A9-6DB6-E517-D0547FE88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4CABE7-3E05-4146-3B5E-D7497F746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458EB-76EC-454E-E8A9-71625A3F00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1C6C0-069F-442E-896B-F45385CA61AF}" type="datetimeFigureOut">
              <a:rPr lang="da-DK" smtClean="0"/>
              <a:t>17-02-2025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DCBF17-0CCA-8077-D42A-D25503FA1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372E5-76AD-8392-0025-ACF44598E0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7492F-AFF6-4346-9855-BB4B015736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99704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29B028-11FD-8DA4-4FD5-E9086034DA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C9346B63-8F26-5434-005C-ECAC8ACFFF75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-9939" y="-12502"/>
            <a:ext cx="12211878" cy="6880442"/>
            <a:chOff x="-9939" y="-12502"/>
            <a:chExt cx="12211878" cy="6880442"/>
          </a:xfrm>
        </p:grpSpPr>
        <p:pic>
          <p:nvPicPr>
            <p:cNvPr id="5" name="Billede 4">
              <a:extLst>
                <a:ext uri="{FF2B5EF4-FFF2-40B4-BE49-F238E27FC236}">
                  <a16:creationId xmlns:a16="http://schemas.microsoft.com/office/drawing/2014/main" id="{885095E5-C1AD-1AB5-AD54-40B6CE47525E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950"/>
            <a:stretch/>
          </p:blipFill>
          <p:spPr>
            <a:xfrm>
              <a:off x="426720" y="5960083"/>
              <a:ext cx="10856975" cy="826603"/>
            </a:xfrm>
            <a:prstGeom prst="rect">
              <a:avLst/>
            </a:prstGeom>
          </p:spPr>
        </p:pic>
        <p:pic>
          <p:nvPicPr>
            <p:cNvPr id="6" name="Billede 5">
              <a:extLst>
                <a:ext uri="{FF2B5EF4-FFF2-40B4-BE49-F238E27FC236}">
                  <a16:creationId xmlns:a16="http://schemas.microsoft.com/office/drawing/2014/main" id="{15E31505-863B-E422-2EFD-D7FD9A21ABE1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9939" y="4734339"/>
              <a:ext cx="2362945" cy="2133601"/>
            </a:xfrm>
            <a:prstGeom prst="rect">
              <a:avLst/>
            </a:prstGeom>
          </p:spPr>
        </p:pic>
        <p:pic>
          <p:nvPicPr>
            <p:cNvPr id="7" name="Billede 9">
              <a:extLst>
                <a:ext uri="{FF2B5EF4-FFF2-40B4-BE49-F238E27FC236}">
                  <a16:creationId xmlns:a16="http://schemas.microsoft.com/office/drawing/2014/main" id="{DD28976B-C874-19BC-4DE9-09AF53C60DCC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204729" y="-12502"/>
              <a:ext cx="4997210" cy="3414072"/>
            </a:xfrm>
            <a:prstGeom prst="rect">
              <a:avLst/>
            </a:prstGeom>
          </p:spPr>
        </p:pic>
        <p:pic>
          <p:nvPicPr>
            <p:cNvPr id="2" name="Picture 1" descr="A logo with red and yellow text&#10;&#10;Description automatically generated">
              <a:extLst>
                <a:ext uri="{FF2B5EF4-FFF2-40B4-BE49-F238E27FC236}">
                  <a16:creationId xmlns:a16="http://schemas.microsoft.com/office/drawing/2014/main" id="{82335D51-8337-562C-FDC8-D96C423F99B8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02111" y="5967695"/>
              <a:ext cx="963169" cy="577901"/>
            </a:xfrm>
            <a:prstGeom prst="rect">
              <a:avLst/>
            </a:prstGeom>
          </p:spPr>
        </p:pic>
      </p:grpSp>
      <p:sp>
        <p:nvSpPr>
          <p:cNvPr id="4" name="Tekstfelt 2">
            <a:extLst>
              <a:ext uri="{FF2B5EF4-FFF2-40B4-BE49-F238E27FC236}">
                <a16:creationId xmlns:a16="http://schemas.microsoft.com/office/drawing/2014/main" id="{366B2E81-A922-D8A2-1C14-717E9E13A721}"/>
              </a:ext>
            </a:extLst>
          </p:cNvPr>
          <p:cNvSpPr txBox="1"/>
          <p:nvPr/>
        </p:nvSpPr>
        <p:spPr>
          <a:xfrm>
            <a:off x="261257" y="368995"/>
            <a:ext cx="11930742" cy="48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GB" sz="2800" b="1" dirty="0" err="1">
                <a:solidFill>
                  <a:srgbClr val="363E6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Declaración</a:t>
            </a:r>
            <a:r>
              <a:rPr lang="en-GB" sz="2800" b="1" dirty="0">
                <a:solidFill>
                  <a:srgbClr val="363E6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de </a:t>
            </a:r>
            <a:r>
              <a:rPr lang="en-GB" sz="2800" b="1" dirty="0" err="1">
                <a:solidFill>
                  <a:srgbClr val="363E6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conflicto</a:t>
            </a:r>
            <a:r>
              <a:rPr lang="en-GB" sz="2800" b="1" dirty="0">
                <a:solidFill>
                  <a:srgbClr val="363E6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de </a:t>
            </a:r>
            <a:r>
              <a:rPr lang="en-GB" sz="2800" b="1" dirty="0" err="1">
                <a:solidFill>
                  <a:srgbClr val="363E6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intereses</a:t>
            </a:r>
            <a:endParaRPr lang="da-DK" sz="2800" b="1" dirty="0">
              <a:solidFill>
                <a:srgbClr val="363E63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0" name="Tekstfelt 5">
            <a:extLst>
              <a:ext uri="{FF2B5EF4-FFF2-40B4-BE49-F238E27FC236}">
                <a16:creationId xmlns:a16="http://schemas.microsoft.com/office/drawing/2014/main" id="{53CBC17E-3584-BDE3-F567-1E55DF0A9035}"/>
              </a:ext>
            </a:extLst>
          </p:cNvPr>
          <p:cNvSpPr txBox="1"/>
          <p:nvPr/>
        </p:nvSpPr>
        <p:spPr>
          <a:xfrm>
            <a:off x="426720" y="1739576"/>
            <a:ext cx="9934304" cy="340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en-GB" sz="1800" dirty="0">
              <a:solidFill>
                <a:srgbClr val="636569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ES" dirty="0">
                <a:solidFill>
                  <a:srgbClr val="636569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Declaro las siguientes consultorías pagadas o no pagadas, intereses comerciales, subvenciones y apoyo a la investigación o fuentes de pagos de honorarios durante los últimos tres años: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dirty="0">
                <a:solidFill>
                  <a:srgbClr val="636569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[Insertar nombre de la empresa] / [Insertar naturaleza del interés]</a:t>
            </a:r>
          </a:p>
          <a:p>
            <a:pPr>
              <a:spcAft>
                <a:spcPts val="600"/>
              </a:spcAft>
            </a:pPr>
            <a:endParaRPr lang="es-ES" dirty="0">
              <a:solidFill>
                <a:srgbClr val="636569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endParaRPr lang="es-ES" dirty="0">
              <a:solidFill>
                <a:srgbClr val="636569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endParaRPr lang="es-ES" dirty="0">
              <a:solidFill>
                <a:srgbClr val="636569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ES" dirty="0">
                <a:solidFill>
                  <a:srgbClr val="636569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Nada que declarar</a:t>
            </a:r>
            <a:endParaRPr lang="en-GB" dirty="0">
              <a:solidFill>
                <a:srgbClr val="636569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endParaRPr lang="da-DK" dirty="0">
              <a:solidFill>
                <a:srgbClr val="636569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625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bebab7a-baea-40ce-9a26-e82e20b1acb5" xsi:nil="true"/>
    <lcf76f155ced4ddcb4097134ff3c332f xmlns="f68c2b40-da49-4f79-8d19-99fbecd962c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A97542B2DE72449A5E00F3E3B9ACA8E" ma:contentTypeVersion="18" ma:contentTypeDescription="Opret et nyt dokument." ma:contentTypeScope="" ma:versionID="68a289e6689faee00e577050b9593f98">
  <xsd:schema xmlns:xsd="http://www.w3.org/2001/XMLSchema" xmlns:xs="http://www.w3.org/2001/XMLSchema" xmlns:p="http://schemas.microsoft.com/office/2006/metadata/properties" xmlns:ns2="ebebab7a-baea-40ce-9a26-e82e20b1acb5" xmlns:ns3="f68c2b40-da49-4f79-8d19-99fbecd962ce" targetNamespace="http://schemas.microsoft.com/office/2006/metadata/properties" ma:root="true" ma:fieldsID="1e5e6370a30a2d011bb9fb29306721b8" ns2:_="" ns3:_="">
    <xsd:import namespace="ebebab7a-baea-40ce-9a26-e82e20b1acb5"/>
    <xsd:import namespace="f68c2b40-da49-4f79-8d19-99fbecd962c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ebab7a-baea-40ce-9a26-e82e20b1acb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92ea3b0-28c4-4549-8b1f-c3a9d6236e5c}" ma:internalName="TaxCatchAll" ma:showField="CatchAllData" ma:web="ebebab7a-baea-40ce-9a26-e82e20b1ac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8c2b40-da49-4f79-8d19-99fbecd962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Billedmærker" ma:readOnly="false" ma:fieldId="{5cf76f15-5ced-4ddc-b409-7134ff3c332f}" ma:taxonomyMulti="true" ma:sspId="110e2908-8406-4a64-b0cc-6591121ff2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9C3643-3918-420E-88C1-117871F22E82}">
  <ds:schemaRefs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  <ds:schemaRef ds:uri="http://purl.org/dc/terms/"/>
    <ds:schemaRef ds:uri="http://schemas.microsoft.com/office/2006/metadata/properties"/>
    <ds:schemaRef ds:uri="ebebab7a-baea-40ce-9a26-e82e20b1acb5"/>
    <ds:schemaRef ds:uri="http://schemas.openxmlformats.org/package/2006/metadata/core-properties"/>
    <ds:schemaRef ds:uri="http://schemas.microsoft.com/office/infopath/2007/PartnerControls"/>
    <ds:schemaRef ds:uri="f68c2b40-da49-4f79-8d19-99fbecd962ce"/>
  </ds:schemaRefs>
</ds:datastoreItem>
</file>

<file path=customXml/itemProps2.xml><?xml version="1.0" encoding="utf-8"?>
<ds:datastoreItem xmlns:ds="http://schemas.openxmlformats.org/officeDocument/2006/customXml" ds:itemID="{02560834-4D07-441F-A43D-A88051CEAD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ebab7a-baea-40ce-9a26-e82e20b1acb5"/>
    <ds:schemaRef ds:uri="f68c2b40-da49-4f79-8d19-99fbecd962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D40452E-CB53-4F63-9CA2-D13C0FE8C88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52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Wad</dc:creator>
  <cp:lastModifiedBy>Karen Svaneborg</cp:lastModifiedBy>
  <cp:revision>9</cp:revision>
  <dcterms:created xsi:type="dcterms:W3CDTF">2023-05-09T15:54:02Z</dcterms:created>
  <dcterms:modified xsi:type="dcterms:W3CDTF">2025-02-17T09:21:08Z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0x010100FA97542B2DE72449A5E00F3E3B9ACA8E</vt:lpwstr>
  </property>
  <property fmtid="{D5CDD505-2E9C-101B-9397-08002B2CF9AE}" pid="3" name="MediaServiceImageTags">
    <vt:lpwstr/>
  </property>
</Properties>
</file>