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0" r:id="rId5"/>
    <p:sldId id="261" r:id="rId6"/>
    <p:sldId id="262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2458F-2F41-44FB-80C8-40FDAA8B4330}" v="2" dt="2024-09-26T09:25:29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27"/>
  </p:normalViewPr>
  <p:slideViewPr>
    <p:cSldViewPr snapToGrid="0">
      <p:cViewPr varScale="1">
        <p:scale>
          <a:sx n="117" d="100"/>
          <a:sy n="117" d="100"/>
        </p:scale>
        <p:origin x="6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17E06-425F-E54E-A52D-03E26DD0E549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77C4F-7BFC-C64B-BBF7-886C05D06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64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A67D-EED9-89B9-CD9A-DADE5A67A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DC53A-82A5-D5F0-54A6-35B55FA65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DF47F-C472-1A56-F137-95A1F7FA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44BF-5187-34B6-F357-BB4779A3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0A2BE-05F7-E4C1-4A63-675B70D0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25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F0F7-B8D7-056D-6458-DD26439F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2E5C7-D529-FB60-B7C0-69FFA801E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FE85-4B9D-E760-9E2A-2315CD5C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49E3-40AD-0BD7-757E-927C3DEF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8B9F-C5A1-5FFC-3E10-C4EC382B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73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C2F49-485D-CEB3-6A35-E479A3D5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4118D-8E2C-1456-2312-AF2E80FB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ACB2-35E8-136A-7BFE-860B1D17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E9DDF-D8DA-0362-E17C-3EB81D42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63B8-42E9-C377-0909-65A6C3C8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91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65E8-2E1D-11E7-7407-9B283848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0D609-1577-B37F-BA98-FBC85CDC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9020-9787-C47C-8E53-8856653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B244-06CB-3338-30FD-1B22D185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00579-5E85-8265-7FA7-66F79677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53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6DDA-B6FE-5394-4BE0-82191297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C1515-A98C-45D5-5ED0-1FB839C4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62C5-0B41-50AB-3227-7C0B1072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9DC2-A08C-A95D-2616-34FDF91D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66F0-185B-1D07-F20F-B64113CA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13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55D1-062F-B425-8505-BE1FE6C1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5563-79A9-5E8D-2C5F-850CFEA73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E1D98-350D-F7F1-0CC6-8A356990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8D928-52A8-7A86-075E-CEF7269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7DF0D-9F5E-AF82-7417-F46DCA0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DE185-E9C2-DA90-3863-5D15CD7C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2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D4B8-DE71-5920-AFAF-ED9C7C2C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2769-C94F-4A18-1AAD-172569C6E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93FDE-B082-49B4-4F1D-D9A72520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BC7FE-F3C6-B596-02EA-B3D6E2991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7B8B8-EA41-5CF4-5FFF-A568474DF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201CC7-127F-425A-E7B0-DF354BE8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E7E2D-3C62-B5B0-368E-4E5590C2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93531-6590-E857-3EB4-215C878E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59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1D23-6E1D-3858-A8A2-4F228C8E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8E133-A60B-DCA9-A6FA-B5382290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292FA-2DA6-8010-4446-4B20C837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CCB7D-7FBF-E51E-2B85-6A38E8D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715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168E9-0F22-6E3D-6976-A87C8AB1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A352E-E96D-F6BB-87BD-D1D101BB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DAED-35CA-4FAC-996E-50EB3884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7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C8B7-9568-95B5-6817-F074CCFC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CF62D-4A7E-39E7-983A-9A72CB46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C2FF3-F200-F06B-43D0-A83583D23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2A5E-8F4A-501D-ED06-ACDA16FC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5DEC1-C57B-18C3-ACCE-B9F09CA0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5562-6141-02C5-FC79-CE9600F0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358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B2F4-441E-3A6F-9D73-519A2CEB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30B25-95FE-DCD6-58E2-DB3D8FF06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5DA23-B20A-3756-C1A6-C15D78D94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F494B-15F5-ECCE-E16E-2DC6AF64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E22C-D0A3-9079-4712-31F5D2E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7A40-DCDF-0E20-3905-FF45A4C4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93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89701-20A9-6DB6-E517-D0547FE8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CABE7-3E05-4146-3B5E-D7497F746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58EB-76EC-454E-E8A9-71625A3F0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C6C0-069F-442E-896B-F45385CA61AF}" type="datetimeFigureOut">
              <a:rPr lang="da-DK" smtClean="0"/>
              <a:t>11-11-2024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BF17-0CCA-8077-D42A-D25503FA1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72E5-76AD-8392-0025-ACF44598E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492F-AFF6-4346-9855-BB4B015736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7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2C8A1-C975-FB4F-1C1E-ED8E28EC3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colorful lines&#10;&#10;Description automatically generated">
            <a:extLst>
              <a:ext uri="{FF2B5EF4-FFF2-40B4-BE49-F238E27FC236}">
                <a16:creationId xmlns:a16="http://schemas.microsoft.com/office/drawing/2014/main" id="{0CBE296A-0BEF-56FC-AC71-7DD6D8449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BC7F-7D79-1155-BE23-B22EEC1B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43549C-CE68-4D88-E8DC-FFA33C2DA65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939" y="-12502"/>
            <a:ext cx="12211878" cy="6880442"/>
            <a:chOff x="-9939" y="-12502"/>
            <a:chExt cx="12211878" cy="6880442"/>
          </a:xfrm>
        </p:grpSpPr>
        <p:pic>
          <p:nvPicPr>
            <p:cNvPr id="2" name="Billede 9">
              <a:extLst>
                <a:ext uri="{FF2B5EF4-FFF2-40B4-BE49-F238E27FC236}">
                  <a16:creationId xmlns:a16="http://schemas.microsoft.com/office/drawing/2014/main" id="{93D18436-2762-87C2-174B-E58E01760C8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4729" y="-12502"/>
              <a:ext cx="4997210" cy="3414072"/>
            </a:xfrm>
            <a:prstGeom prst="rect">
              <a:avLst/>
            </a:prstGeom>
          </p:spPr>
        </p:pic>
        <p:pic>
          <p:nvPicPr>
            <p:cNvPr id="12" name="Billede 6">
              <a:extLst>
                <a:ext uri="{FF2B5EF4-FFF2-40B4-BE49-F238E27FC236}">
                  <a16:creationId xmlns:a16="http://schemas.microsoft.com/office/drawing/2014/main" id="{808F0360-E7A0-E306-7E03-029235B8F8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6" y="5801139"/>
              <a:ext cx="10337689" cy="700312"/>
            </a:xfrm>
            <a:prstGeom prst="rect">
              <a:avLst/>
            </a:prstGeom>
          </p:spPr>
        </p:pic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264E2E73-3BBD-7B7D-4A4D-3B6DD62B9D7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939" y="4734339"/>
              <a:ext cx="2362945" cy="2133601"/>
            </a:xfrm>
            <a:prstGeom prst="rect">
              <a:avLst/>
            </a:prstGeom>
          </p:spPr>
        </p:pic>
        <p:pic>
          <p:nvPicPr>
            <p:cNvPr id="11" name="Picture 10" descr="A logo with red and yellow text&#10;&#10;Description automatically generated">
              <a:extLst>
                <a:ext uri="{FF2B5EF4-FFF2-40B4-BE49-F238E27FC236}">
                  <a16:creationId xmlns:a16="http://schemas.microsoft.com/office/drawing/2014/main" id="{1D5A6572-2775-77AD-C372-5A00BB98110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887" y="5801139"/>
              <a:ext cx="963169" cy="5779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5212590-D5E9-6098-F798-0DA5A36C5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ABAD5ED-2DBB-F12E-79A7-D43929FF6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455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B9AF-A27D-E0FA-891D-EC3F9751C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4F99A0-A5BE-B565-F2D4-8858D1F3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A4172A-8F00-AFEC-C9DF-727EAE042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08C50-343F-4114-292D-9898A805C15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9939" y="-12502"/>
            <a:ext cx="12211878" cy="6880442"/>
            <a:chOff x="-9939" y="-12502"/>
            <a:chExt cx="12211878" cy="6880442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C93837D4-84AF-C521-08D6-3534FC06FF8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0"/>
            <a:stretch/>
          </p:blipFill>
          <p:spPr>
            <a:xfrm>
              <a:off x="426720" y="5960083"/>
              <a:ext cx="10856975" cy="826603"/>
            </a:xfrm>
            <a:prstGeom prst="rect">
              <a:avLst/>
            </a:prstGeom>
          </p:spPr>
        </p:pic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8C72CD55-AAF5-7CFE-132B-C8F8164FFF2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939" y="4734339"/>
              <a:ext cx="2362945" cy="2133601"/>
            </a:xfrm>
            <a:prstGeom prst="rect">
              <a:avLst/>
            </a:prstGeom>
          </p:spPr>
        </p:pic>
        <p:pic>
          <p:nvPicPr>
            <p:cNvPr id="7" name="Billede 9">
              <a:extLst>
                <a:ext uri="{FF2B5EF4-FFF2-40B4-BE49-F238E27FC236}">
                  <a16:creationId xmlns:a16="http://schemas.microsoft.com/office/drawing/2014/main" id="{FAB9C554-411C-E0CF-A183-C2E1F362EE9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4729" y="-12502"/>
              <a:ext cx="4997210" cy="3414072"/>
            </a:xfrm>
            <a:prstGeom prst="rect">
              <a:avLst/>
            </a:prstGeom>
          </p:spPr>
        </p:pic>
        <p:pic>
          <p:nvPicPr>
            <p:cNvPr id="2" name="Picture 1" descr="A logo with red and yellow text&#10;&#10;Description automatically generated">
              <a:extLst>
                <a:ext uri="{FF2B5EF4-FFF2-40B4-BE49-F238E27FC236}">
                  <a16:creationId xmlns:a16="http://schemas.microsoft.com/office/drawing/2014/main" id="{081D29BA-C496-4A8E-2DC8-B7A0104C64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2111" y="5967695"/>
              <a:ext cx="963169" cy="57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144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ebab7a-baea-40ce-9a26-e82e20b1acb5" xsi:nil="true"/>
    <lcf76f155ced4ddcb4097134ff3c332f xmlns="f68c2b40-da49-4f79-8d19-99fbecd962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7542B2DE72449A5E00F3E3B9ACA8E" ma:contentTypeVersion="18" ma:contentTypeDescription="Create a new document." ma:contentTypeScope="" ma:versionID="49fd100d3e1a5bb8a8411bef0a2f8b6b">
  <xsd:schema xmlns:xsd="http://www.w3.org/2001/XMLSchema" xmlns:xs="http://www.w3.org/2001/XMLSchema" xmlns:p="http://schemas.microsoft.com/office/2006/metadata/properties" xmlns:ns2="ebebab7a-baea-40ce-9a26-e82e20b1acb5" xmlns:ns3="f68c2b40-da49-4f79-8d19-99fbecd962ce" targetNamespace="http://schemas.microsoft.com/office/2006/metadata/properties" ma:root="true" ma:fieldsID="7b768b73eecb2c2309b2dee0fa61b07c" ns2:_="" ns3:_="">
    <xsd:import namespace="ebebab7a-baea-40ce-9a26-e82e20b1acb5"/>
    <xsd:import namespace="f68c2b40-da49-4f79-8d19-99fbecd962c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ab7a-baea-40ce-9a26-e82e20b1ac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2ea3b0-28c4-4549-8b1f-c3a9d6236e5c}" ma:internalName="TaxCatchAll" ma:showField="CatchAllData" ma:web="ebebab7a-baea-40ce-9a26-e82e20b1a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2b40-da49-4f79-8d19-99fbecd96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0e2908-8406-4a64-b0cc-6591121ff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9C3643-3918-420E-88C1-117871F22E82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ebebab7a-baea-40ce-9a26-e82e20b1acb5"/>
    <ds:schemaRef ds:uri="http://schemas.openxmlformats.org/package/2006/metadata/core-properties"/>
    <ds:schemaRef ds:uri="http://schemas.microsoft.com/office/infopath/2007/PartnerControls"/>
    <ds:schemaRef ds:uri="f68c2b40-da49-4f79-8d19-99fbecd962ce"/>
  </ds:schemaRefs>
</ds:datastoreItem>
</file>

<file path=customXml/itemProps2.xml><?xml version="1.0" encoding="utf-8"?>
<ds:datastoreItem xmlns:ds="http://schemas.openxmlformats.org/officeDocument/2006/customXml" ds:itemID="{CD40452E-CB53-4F63-9CA2-D13C0FE8C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C70970-C9B5-4668-9C1F-CF845FB38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ebab7a-baea-40ce-9a26-e82e20b1acb5"/>
    <ds:schemaRef ds:uri="f68c2b40-da49-4f79-8d19-99fbecd962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Wad</dc:creator>
  <cp:lastModifiedBy>Katja Heel</cp:lastModifiedBy>
  <cp:revision>8</cp:revision>
  <dcterms:created xsi:type="dcterms:W3CDTF">2023-05-09T15:54:02Z</dcterms:created>
  <dcterms:modified xsi:type="dcterms:W3CDTF">2024-11-11T12:03:24Z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0x010100FA97542B2DE72449A5E00F3E3B9ACA8E</vt:lpwstr>
  </property>
  <property fmtid="{D5CDD505-2E9C-101B-9397-08002B2CF9AE}" pid="3" name="MediaServiceImageTags">
    <vt:lpwstr/>
  </property>
</Properties>
</file>