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2" r:id="rId5"/>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6DD9CD3-884B-413D-9D08-310727010663}" v="1" dt="2024-10-21T13:28:22.2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6327"/>
  </p:normalViewPr>
  <p:slideViewPr>
    <p:cSldViewPr snapToGrid="0">
      <p:cViewPr varScale="1">
        <p:scale>
          <a:sx n="117" d="100"/>
          <a:sy n="117" d="100"/>
        </p:scale>
        <p:origin x="682"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A17E06-425F-E54E-A52D-03E26DD0E549}" type="datetimeFigureOut">
              <a:rPr lang="da-DK" smtClean="0"/>
              <a:t>11-11-2024</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677C4F-7BFC-C64B-BBF7-886C05D06A85}" type="slidenum">
              <a:rPr lang="da-DK" smtClean="0"/>
              <a:t>‹Nr.›</a:t>
            </a:fld>
            <a:endParaRPr lang="da-DK"/>
          </a:p>
        </p:txBody>
      </p:sp>
    </p:spTree>
    <p:extLst>
      <p:ext uri="{BB962C8B-B14F-4D97-AF65-F5344CB8AC3E}">
        <p14:creationId xmlns:p14="http://schemas.microsoft.com/office/powerpoint/2010/main" val="1674645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0A67D-EED9-89B9-CD9A-DADE5A67AD7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da-DK"/>
          </a:p>
        </p:txBody>
      </p:sp>
      <p:sp>
        <p:nvSpPr>
          <p:cNvPr id="3" name="Subtitle 2">
            <a:extLst>
              <a:ext uri="{FF2B5EF4-FFF2-40B4-BE49-F238E27FC236}">
                <a16:creationId xmlns:a16="http://schemas.microsoft.com/office/drawing/2014/main" id="{AD7DC53A-82A5-D5F0-54A6-35B55FA65C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a-DK"/>
          </a:p>
        </p:txBody>
      </p:sp>
      <p:sp>
        <p:nvSpPr>
          <p:cNvPr id="4" name="Date Placeholder 3">
            <a:extLst>
              <a:ext uri="{FF2B5EF4-FFF2-40B4-BE49-F238E27FC236}">
                <a16:creationId xmlns:a16="http://schemas.microsoft.com/office/drawing/2014/main" id="{834DF47F-C472-1A56-F137-95A1F7FA6398}"/>
              </a:ext>
            </a:extLst>
          </p:cNvPr>
          <p:cNvSpPr>
            <a:spLocks noGrp="1"/>
          </p:cNvSpPr>
          <p:nvPr>
            <p:ph type="dt" sz="half" idx="10"/>
          </p:nvPr>
        </p:nvSpPr>
        <p:spPr/>
        <p:txBody>
          <a:bodyPr/>
          <a:lstStyle/>
          <a:p>
            <a:fld id="{5861C6C0-069F-442E-896B-F45385CA61AF}" type="datetimeFigureOut">
              <a:rPr lang="da-DK" smtClean="0"/>
              <a:t>11-11-2024</a:t>
            </a:fld>
            <a:endParaRPr lang="da-DK"/>
          </a:p>
        </p:txBody>
      </p:sp>
      <p:sp>
        <p:nvSpPr>
          <p:cNvPr id="5" name="Footer Placeholder 4">
            <a:extLst>
              <a:ext uri="{FF2B5EF4-FFF2-40B4-BE49-F238E27FC236}">
                <a16:creationId xmlns:a16="http://schemas.microsoft.com/office/drawing/2014/main" id="{4DE544BF-5187-34B6-F357-BB4779A34493}"/>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F030A2BE-05F7-E4C1-4A63-675B70D0831D}"/>
              </a:ext>
            </a:extLst>
          </p:cNvPr>
          <p:cNvSpPr>
            <a:spLocks noGrp="1"/>
          </p:cNvSpPr>
          <p:nvPr>
            <p:ph type="sldNum" sz="quarter" idx="12"/>
          </p:nvPr>
        </p:nvSpPr>
        <p:spPr/>
        <p:txBody>
          <a:bodyPr/>
          <a:lstStyle/>
          <a:p>
            <a:fld id="{D7A7492F-AFF6-4346-9855-BB4B015736A4}" type="slidenum">
              <a:rPr lang="da-DK" smtClean="0"/>
              <a:t>‹Nr.›</a:t>
            </a:fld>
            <a:endParaRPr lang="da-DK"/>
          </a:p>
        </p:txBody>
      </p:sp>
    </p:spTree>
    <p:extLst>
      <p:ext uri="{BB962C8B-B14F-4D97-AF65-F5344CB8AC3E}">
        <p14:creationId xmlns:p14="http://schemas.microsoft.com/office/powerpoint/2010/main" val="549259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8F0F7-B8D7-056D-6458-DD26439F5DE9}"/>
              </a:ext>
            </a:extLst>
          </p:cNvPr>
          <p:cNvSpPr>
            <a:spLocks noGrp="1"/>
          </p:cNvSpPr>
          <p:nvPr>
            <p:ph type="title"/>
          </p:nvPr>
        </p:nvSpPr>
        <p:spPr/>
        <p:txBody>
          <a:bodyPr/>
          <a:lstStyle/>
          <a:p>
            <a:r>
              <a:rPr lang="en-US"/>
              <a:t>Click to edit Master title style</a:t>
            </a:r>
            <a:endParaRPr lang="da-DK"/>
          </a:p>
        </p:txBody>
      </p:sp>
      <p:sp>
        <p:nvSpPr>
          <p:cNvPr id="3" name="Vertical Text Placeholder 2">
            <a:extLst>
              <a:ext uri="{FF2B5EF4-FFF2-40B4-BE49-F238E27FC236}">
                <a16:creationId xmlns:a16="http://schemas.microsoft.com/office/drawing/2014/main" id="{3B62E5C7-D529-FB60-B7C0-69FFA801E75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4" name="Date Placeholder 3">
            <a:extLst>
              <a:ext uri="{FF2B5EF4-FFF2-40B4-BE49-F238E27FC236}">
                <a16:creationId xmlns:a16="http://schemas.microsoft.com/office/drawing/2014/main" id="{A9CDFE85-4B9D-E760-9E2A-2315CD5CE271}"/>
              </a:ext>
            </a:extLst>
          </p:cNvPr>
          <p:cNvSpPr>
            <a:spLocks noGrp="1"/>
          </p:cNvSpPr>
          <p:nvPr>
            <p:ph type="dt" sz="half" idx="10"/>
          </p:nvPr>
        </p:nvSpPr>
        <p:spPr/>
        <p:txBody>
          <a:bodyPr/>
          <a:lstStyle/>
          <a:p>
            <a:fld id="{5861C6C0-069F-442E-896B-F45385CA61AF}" type="datetimeFigureOut">
              <a:rPr lang="da-DK" smtClean="0"/>
              <a:t>11-11-2024</a:t>
            </a:fld>
            <a:endParaRPr lang="da-DK"/>
          </a:p>
        </p:txBody>
      </p:sp>
      <p:sp>
        <p:nvSpPr>
          <p:cNvPr id="5" name="Footer Placeholder 4">
            <a:extLst>
              <a:ext uri="{FF2B5EF4-FFF2-40B4-BE49-F238E27FC236}">
                <a16:creationId xmlns:a16="http://schemas.microsoft.com/office/drawing/2014/main" id="{134449E3-40AD-0BD7-757E-927C3DEFB64E}"/>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51E08B9F-C5A1-5FFC-3E10-C4EC382B2FFF}"/>
              </a:ext>
            </a:extLst>
          </p:cNvPr>
          <p:cNvSpPr>
            <a:spLocks noGrp="1"/>
          </p:cNvSpPr>
          <p:nvPr>
            <p:ph type="sldNum" sz="quarter" idx="12"/>
          </p:nvPr>
        </p:nvSpPr>
        <p:spPr/>
        <p:txBody>
          <a:bodyPr/>
          <a:lstStyle/>
          <a:p>
            <a:fld id="{D7A7492F-AFF6-4346-9855-BB4B015736A4}" type="slidenum">
              <a:rPr lang="da-DK" smtClean="0"/>
              <a:t>‹Nr.›</a:t>
            </a:fld>
            <a:endParaRPr lang="da-DK"/>
          </a:p>
        </p:txBody>
      </p:sp>
    </p:spTree>
    <p:extLst>
      <p:ext uri="{BB962C8B-B14F-4D97-AF65-F5344CB8AC3E}">
        <p14:creationId xmlns:p14="http://schemas.microsoft.com/office/powerpoint/2010/main" val="3693739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CC2F49-485D-CEB3-6A35-E479A3D5A50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da-DK"/>
          </a:p>
        </p:txBody>
      </p:sp>
      <p:sp>
        <p:nvSpPr>
          <p:cNvPr id="3" name="Vertical Text Placeholder 2">
            <a:extLst>
              <a:ext uri="{FF2B5EF4-FFF2-40B4-BE49-F238E27FC236}">
                <a16:creationId xmlns:a16="http://schemas.microsoft.com/office/drawing/2014/main" id="{4764118D-8E2C-1456-2312-AF2E80FB80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4" name="Date Placeholder 3">
            <a:extLst>
              <a:ext uri="{FF2B5EF4-FFF2-40B4-BE49-F238E27FC236}">
                <a16:creationId xmlns:a16="http://schemas.microsoft.com/office/drawing/2014/main" id="{1832ACB2-35E8-136A-7BFE-860B1D17DDB2}"/>
              </a:ext>
            </a:extLst>
          </p:cNvPr>
          <p:cNvSpPr>
            <a:spLocks noGrp="1"/>
          </p:cNvSpPr>
          <p:nvPr>
            <p:ph type="dt" sz="half" idx="10"/>
          </p:nvPr>
        </p:nvSpPr>
        <p:spPr/>
        <p:txBody>
          <a:bodyPr/>
          <a:lstStyle/>
          <a:p>
            <a:fld id="{5861C6C0-069F-442E-896B-F45385CA61AF}" type="datetimeFigureOut">
              <a:rPr lang="da-DK" smtClean="0"/>
              <a:t>11-11-2024</a:t>
            </a:fld>
            <a:endParaRPr lang="da-DK"/>
          </a:p>
        </p:txBody>
      </p:sp>
      <p:sp>
        <p:nvSpPr>
          <p:cNvPr id="5" name="Footer Placeholder 4">
            <a:extLst>
              <a:ext uri="{FF2B5EF4-FFF2-40B4-BE49-F238E27FC236}">
                <a16:creationId xmlns:a16="http://schemas.microsoft.com/office/drawing/2014/main" id="{0B5E9DDF-D8DA-0362-E17C-3EB81D42DBEC}"/>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EEB163B8-42E9-C377-0909-65A6C3C8E6F3}"/>
              </a:ext>
            </a:extLst>
          </p:cNvPr>
          <p:cNvSpPr>
            <a:spLocks noGrp="1"/>
          </p:cNvSpPr>
          <p:nvPr>
            <p:ph type="sldNum" sz="quarter" idx="12"/>
          </p:nvPr>
        </p:nvSpPr>
        <p:spPr/>
        <p:txBody>
          <a:bodyPr/>
          <a:lstStyle/>
          <a:p>
            <a:fld id="{D7A7492F-AFF6-4346-9855-BB4B015736A4}" type="slidenum">
              <a:rPr lang="da-DK" smtClean="0"/>
              <a:t>‹Nr.›</a:t>
            </a:fld>
            <a:endParaRPr lang="da-DK"/>
          </a:p>
        </p:txBody>
      </p:sp>
    </p:spTree>
    <p:extLst>
      <p:ext uri="{BB962C8B-B14F-4D97-AF65-F5344CB8AC3E}">
        <p14:creationId xmlns:p14="http://schemas.microsoft.com/office/powerpoint/2010/main" val="3424918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E65E8-2E1D-11E7-7407-9B2838484163}"/>
              </a:ext>
            </a:extLst>
          </p:cNvPr>
          <p:cNvSpPr>
            <a:spLocks noGrp="1"/>
          </p:cNvSpPr>
          <p:nvPr>
            <p:ph type="title"/>
          </p:nvPr>
        </p:nvSpPr>
        <p:spPr/>
        <p:txBody>
          <a:bodyPr/>
          <a:lstStyle/>
          <a:p>
            <a:r>
              <a:rPr lang="en-US"/>
              <a:t>Click to edit Master title style</a:t>
            </a:r>
            <a:endParaRPr lang="da-DK"/>
          </a:p>
        </p:txBody>
      </p:sp>
      <p:sp>
        <p:nvSpPr>
          <p:cNvPr id="3" name="Content Placeholder 2">
            <a:extLst>
              <a:ext uri="{FF2B5EF4-FFF2-40B4-BE49-F238E27FC236}">
                <a16:creationId xmlns:a16="http://schemas.microsoft.com/office/drawing/2014/main" id="{26A0D609-1577-B37F-BA98-FBC85CDC833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4" name="Date Placeholder 3">
            <a:extLst>
              <a:ext uri="{FF2B5EF4-FFF2-40B4-BE49-F238E27FC236}">
                <a16:creationId xmlns:a16="http://schemas.microsoft.com/office/drawing/2014/main" id="{B46D9020-9787-C47C-8E53-8856653F4DBB}"/>
              </a:ext>
            </a:extLst>
          </p:cNvPr>
          <p:cNvSpPr>
            <a:spLocks noGrp="1"/>
          </p:cNvSpPr>
          <p:nvPr>
            <p:ph type="dt" sz="half" idx="10"/>
          </p:nvPr>
        </p:nvSpPr>
        <p:spPr/>
        <p:txBody>
          <a:bodyPr/>
          <a:lstStyle/>
          <a:p>
            <a:fld id="{5861C6C0-069F-442E-896B-F45385CA61AF}" type="datetimeFigureOut">
              <a:rPr lang="da-DK" smtClean="0"/>
              <a:t>11-11-2024</a:t>
            </a:fld>
            <a:endParaRPr lang="da-DK"/>
          </a:p>
        </p:txBody>
      </p:sp>
      <p:sp>
        <p:nvSpPr>
          <p:cNvPr id="5" name="Footer Placeholder 4">
            <a:extLst>
              <a:ext uri="{FF2B5EF4-FFF2-40B4-BE49-F238E27FC236}">
                <a16:creationId xmlns:a16="http://schemas.microsoft.com/office/drawing/2014/main" id="{D097B244-06CB-3338-30FD-1B22D1859B55}"/>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62600579-5E85-8265-7FA7-66F79677C003}"/>
              </a:ext>
            </a:extLst>
          </p:cNvPr>
          <p:cNvSpPr>
            <a:spLocks noGrp="1"/>
          </p:cNvSpPr>
          <p:nvPr>
            <p:ph type="sldNum" sz="quarter" idx="12"/>
          </p:nvPr>
        </p:nvSpPr>
        <p:spPr/>
        <p:txBody>
          <a:bodyPr/>
          <a:lstStyle/>
          <a:p>
            <a:fld id="{D7A7492F-AFF6-4346-9855-BB4B015736A4}" type="slidenum">
              <a:rPr lang="da-DK" smtClean="0"/>
              <a:t>‹Nr.›</a:t>
            </a:fld>
            <a:endParaRPr lang="da-DK"/>
          </a:p>
        </p:txBody>
      </p:sp>
    </p:spTree>
    <p:extLst>
      <p:ext uri="{BB962C8B-B14F-4D97-AF65-F5344CB8AC3E}">
        <p14:creationId xmlns:p14="http://schemas.microsoft.com/office/powerpoint/2010/main" val="2879539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66DDA-B6FE-5394-4BE0-82191297205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da-DK"/>
          </a:p>
        </p:txBody>
      </p:sp>
      <p:sp>
        <p:nvSpPr>
          <p:cNvPr id="3" name="Text Placeholder 2">
            <a:extLst>
              <a:ext uri="{FF2B5EF4-FFF2-40B4-BE49-F238E27FC236}">
                <a16:creationId xmlns:a16="http://schemas.microsoft.com/office/drawing/2014/main" id="{F97C1515-A98C-45D5-5ED0-1FB839C4483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5D262C5-0B41-50AB-3227-7C0B1072BC49}"/>
              </a:ext>
            </a:extLst>
          </p:cNvPr>
          <p:cNvSpPr>
            <a:spLocks noGrp="1"/>
          </p:cNvSpPr>
          <p:nvPr>
            <p:ph type="dt" sz="half" idx="10"/>
          </p:nvPr>
        </p:nvSpPr>
        <p:spPr/>
        <p:txBody>
          <a:bodyPr/>
          <a:lstStyle/>
          <a:p>
            <a:fld id="{5861C6C0-069F-442E-896B-F45385CA61AF}" type="datetimeFigureOut">
              <a:rPr lang="da-DK" smtClean="0"/>
              <a:t>11-11-2024</a:t>
            </a:fld>
            <a:endParaRPr lang="da-DK"/>
          </a:p>
        </p:txBody>
      </p:sp>
      <p:sp>
        <p:nvSpPr>
          <p:cNvPr id="5" name="Footer Placeholder 4">
            <a:extLst>
              <a:ext uri="{FF2B5EF4-FFF2-40B4-BE49-F238E27FC236}">
                <a16:creationId xmlns:a16="http://schemas.microsoft.com/office/drawing/2014/main" id="{18719DC2-A08C-A95D-2616-34FDF91D97E6}"/>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3E2F66F0-185B-1D07-F20F-B64113CAB47E}"/>
              </a:ext>
            </a:extLst>
          </p:cNvPr>
          <p:cNvSpPr>
            <a:spLocks noGrp="1"/>
          </p:cNvSpPr>
          <p:nvPr>
            <p:ph type="sldNum" sz="quarter" idx="12"/>
          </p:nvPr>
        </p:nvSpPr>
        <p:spPr/>
        <p:txBody>
          <a:bodyPr/>
          <a:lstStyle/>
          <a:p>
            <a:fld id="{D7A7492F-AFF6-4346-9855-BB4B015736A4}" type="slidenum">
              <a:rPr lang="da-DK" smtClean="0"/>
              <a:t>‹Nr.›</a:t>
            </a:fld>
            <a:endParaRPr lang="da-DK"/>
          </a:p>
        </p:txBody>
      </p:sp>
    </p:spTree>
    <p:extLst>
      <p:ext uri="{BB962C8B-B14F-4D97-AF65-F5344CB8AC3E}">
        <p14:creationId xmlns:p14="http://schemas.microsoft.com/office/powerpoint/2010/main" val="1308134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555D1-062F-B425-8505-BE1FE6C15A9A}"/>
              </a:ext>
            </a:extLst>
          </p:cNvPr>
          <p:cNvSpPr>
            <a:spLocks noGrp="1"/>
          </p:cNvSpPr>
          <p:nvPr>
            <p:ph type="title"/>
          </p:nvPr>
        </p:nvSpPr>
        <p:spPr/>
        <p:txBody>
          <a:bodyPr/>
          <a:lstStyle/>
          <a:p>
            <a:r>
              <a:rPr lang="en-US"/>
              <a:t>Click to edit Master title style</a:t>
            </a:r>
            <a:endParaRPr lang="da-DK"/>
          </a:p>
        </p:txBody>
      </p:sp>
      <p:sp>
        <p:nvSpPr>
          <p:cNvPr id="3" name="Content Placeholder 2">
            <a:extLst>
              <a:ext uri="{FF2B5EF4-FFF2-40B4-BE49-F238E27FC236}">
                <a16:creationId xmlns:a16="http://schemas.microsoft.com/office/drawing/2014/main" id="{9B855563-79A9-5E8D-2C5F-850CFEA73A0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4" name="Content Placeholder 3">
            <a:extLst>
              <a:ext uri="{FF2B5EF4-FFF2-40B4-BE49-F238E27FC236}">
                <a16:creationId xmlns:a16="http://schemas.microsoft.com/office/drawing/2014/main" id="{494E1D98-350D-F7F1-0CC6-8A356990243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5" name="Date Placeholder 4">
            <a:extLst>
              <a:ext uri="{FF2B5EF4-FFF2-40B4-BE49-F238E27FC236}">
                <a16:creationId xmlns:a16="http://schemas.microsoft.com/office/drawing/2014/main" id="{F948D928-52A8-7A86-075E-CEF726975484}"/>
              </a:ext>
            </a:extLst>
          </p:cNvPr>
          <p:cNvSpPr>
            <a:spLocks noGrp="1"/>
          </p:cNvSpPr>
          <p:nvPr>
            <p:ph type="dt" sz="half" idx="10"/>
          </p:nvPr>
        </p:nvSpPr>
        <p:spPr/>
        <p:txBody>
          <a:bodyPr/>
          <a:lstStyle/>
          <a:p>
            <a:fld id="{5861C6C0-069F-442E-896B-F45385CA61AF}" type="datetimeFigureOut">
              <a:rPr lang="da-DK" smtClean="0"/>
              <a:t>11-11-2024</a:t>
            </a:fld>
            <a:endParaRPr lang="da-DK"/>
          </a:p>
        </p:txBody>
      </p:sp>
      <p:sp>
        <p:nvSpPr>
          <p:cNvPr id="6" name="Footer Placeholder 5">
            <a:extLst>
              <a:ext uri="{FF2B5EF4-FFF2-40B4-BE49-F238E27FC236}">
                <a16:creationId xmlns:a16="http://schemas.microsoft.com/office/drawing/2014/main" id="{6477DF0D-9F5E-AF82-7417-F46DCA0D6C25}"/>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72BDE185-E9C2-DA90-3863-5D15CD7C961E}"/>
              </a:ext>
            </a:extLst>
          </p:cNvPr>
          <p:cNvSpPr>
            <a:spLocks noGrp="1"/>
          </p:cNvSpPr>
          <p:nvPr>
            <p:ph type="sldNum" sz="quarter" idx="12"/>
          </p:nvPr>
        </p:nvSpPr>
        <p:spPr/>
        <p:txBody>
          <a:bodyPr/>
          <a:lstStyle/>
          <a:p>
            <a:fld id="{D7A7492F-AFF6-4346-9855-BB4B015736A4}" type="slidenum">
              <a:rPr lang="da-DK" smtClean="0"/>
              <a:t>‹Nr.›</a:t>
            </a:fld>
            <a:endParaRPr lang="da-DK"/>
          </a:p>
        </p:txBody>
      </p:sp>
    </p:spTree>
    <p:extLst>
      <p:ext uri="{BB962C8B-B14F-4D97-AF65-F5344CB8AC3E}">
        <p14:creationId xmlns:p14="http://schemas.microsoft.com/office/powerpoint/2010/main" val="611232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ED4B8-DE71-5920-AFAF-ED9C7C2CEB25}"/>
              </a:ext>
            </a:extLst>
          </p:cNvPr>
          <p:cNvSpPr>
            <a:spLocks noGrp="1"/>
          </p:cNvSpPr>
          <p:nvPr>
            <p:ph type="title"/>
          </p:nvPr>
        </p:nvSpPr>
        <p:spPr>
          <a:xfrm>
            <a:off x="839788" y="365125"/>
            <a:ext cx="10515600" cy="1325563"/>
          </a:xfrm>
        </p:spPr>
        <p:txBody>
          <a:bodyPr/>
          <a:lstStyle/>
          <a:p>
            <a:r>
              <a:rPr lang="en-US"/>
              <a:t>Click to edit Master title style</a:t>
            </a:r>
            <a:endParaRPr lang="da-DK"/>
          </a:p>
        </p:txBody>
      </p:sp>
      <p:sp>
        <p:nvSpPr>
          <p:cNvPr id="3" name="Text Placeholder 2">
            <a:extLst>
              <a:ext uri="{FF2B5EF4-FFF2-40B4-BE49-F238E27FC236}">
                <a16:creationId xmlns:a16="http://schemas.microsoft.com/office/drawing/2014/main" id="{DE802769-C94F-4A18-1AAD-172569C6E2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093FDE-B082-49B4-4F1D-D9A72520E5D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5" name="Text Placeholder 4">
            <a:extLst>
              <a:ext uri="{FF2B5EF4-FFF2-40B4-BE49-F238E27FC236}">
                <a16:creationId xmlns:a16="http://schemas.microsoft.com/office/drawing/2014/main" id="{B17BC7FE-F3C6-B596-02EA-B3D6E2991F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A37B8B8-EA41-5CF4-5FFF-A568474DF12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7" name="Date Placeholder 6">
            <a:extLst>
              <a:ext uri="{FF2B5EF4-FFF2-40B4-BE49-F238E27FC236}">
                <a16:creationId xmlns:a16="http://schemas.microsoft.com/office/drawing/2014/main" id="{39201CC7-127F-425A-E7B0-DF354BE8FD69}"/>
              </a:ext>
            </a:extLst>
          </p:cNvPr>
          <p:cNvSpPr>
            <a:spLocks noGrp="1"/>
          </p:cNvSpPr>
          <p:nvPr>
            <p:ph type="dt" sz="half" idx="10"/>
          </p:nvPr>
        </p:nvSpPr>
        <p:spPr/>
        <p:txBody>
          <a:bodyPr/>
          <a:lstStyle/>
          <a:p>
            <a:fld id="{5861C6C0-069F-442E-896B-F45385CA61AF}" type="datetimeFigureOut">
              <a:rPr lang="da-DK" smtClean="0"/>
              <a:t>11-11-2024</a:t>
            </a:fld>
            <a:endParaRPr lang="da-DK"/>
          </a:p>
        </p:txBody>
      </p:sp>
      <p:sp>
        <p:nvSpPr>
          <p:cNvPr id="8" name="Footer Placeholder 7">
            <a:extLst>
              <a:ext uri="{FF2B5EF4-FFF2-40B4-BE49-F238E27FC236}">
                <a16:creationId xmlns:a16="http://schemas.microsoft.com/office/drawing/2014/main" id="{AFAE7E2D-3C62-B5B0-368E-4E5590C2103E}"/>
              </a:ext>
            </a:extLst>
          </p:cNvPr>
          <p:cNvSpPr>
            <a:spLocks noGrp="1"/>
          </p:cNvSpPr>
          <p:nvPr>
            <p:ph type="ftr" sz="quarter" idx="11"/>
          </p:nvPr>
        </p:nvSpPr>
        <p:spPr/>
        <p:txBody>
          <a:bodyPr/>
          <a:lstStyle/>
          <a:p>
            <a:endParaRPr lang="da-DK"/>
          </a:p>
        </p:txBody>
      </p:sp>
      <p:sp>
        <p:nvSpPr>
          <p:cNvPr id="9" name="Slide Number Placeholder 8">
            <a:extLst>
              <a:ext uri="{FF2B5EF4-FFF2-40B4-BE49-F238E27FC236}">
                <a16:creationId xmlns:a16="http://schemas.microsoft.com/office/drawing/2014/main" id="{C9593531-6590-E857-3EB4-215C878EE6C4}"/>
              </a:ext>
            </a:extLst>
          </p:cNvPr>
          <p:cNvSpPr>
            <a:spLocks noGrp="1"/>
          </p:cNvSpPr>
          <p:nvPr>
            <p:ph type="sldNum" sz="quarter" idx="12"/>
          </p:nvPr>
        </p:nvSpPr>
        <p:spPr/>
        <p:txBody>
          <a:bodyPr/>
          <a:lstStyle/>
          <a:p>
            <a:fld id="{D7A7492F-AFF6-4346-9855-BB4B015736A4}" type="slidenum">
              <a:rPr lang="da-DK" smtClean="0"/>
              <a:t>‹Nr.›</a:t>
            </a:fld>
            <a:endParaRPr lang="da-DK"/>
          </a:p>
        </p:txBody>
      </p:sp>
    </p:spTree>
    <p:extLst>
      <p:ext uri="{BB962C8B-B14F-4D97-AF65-F5344CB8AC3E}">
        <p14:creationId xmlns:p14="http://schemas.microsoft.com/office/powerpoint/2010/main" val="3050598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F1D23-6E1D-3858-A8A2-4F228C8E5FBF}"/>
              </a:ext>
            </a:extLst>
          </p:cNvPr>
          <p:cNvSpPr>
            <a:spLocks noGrp="1"/>
          </p:cNvSpPr>
          <p:nvPr>
            <p:ph type="title"/>
          </p:nvPr>
        </p:nvSpPr>
        <p:spPr/>
        <p:txBody>
          <a:bodyPr/>
          <a:lstStyle/>
          <a:p>
            <a:r>
              <a:rPr lang="en-US"/>
              <a:t>Click to edit Master title style</a:t>
            </a:r>
            <a:endParaRPr lang="da-DK"/>
          </a:p>
        </p:txBody>
      </p:sp>
      <p:sp>
        <p:nvSpPr>
          <p:cNvPr id="3" name="Date Placeholder 2">
            <a:extLst>
              <a:ext uri="{FF2B5EF4-FFF2-40B4-BE49-F238E27FC236}">
                <a16:creationId xmlns:a16="http://schemas.microsoft.com/office/drawing/2014/main" id="{3F48E133-A60B-DCA9-A6FA-B5382290B854}"/>
              </a:ext>
            </a:extLst>
          </p:cNvPr>
          <p:cNvSpPr>
            <a:spLocks noGrp="1"/>
          </p:cNvSpPr>
          <p:nvPr>
            <p:ph type="dt" sz="half" idx="10"/>
          </p:nvPr>
        </p:nvSpPr>
        <p:spPr/>
        <p:txBody>
          <a:bodyPr/>
          <a:lstStyle/>
          <a:p>
            <a:fld id="{5861C6C0-069F-442E-896B-F45385CA61AF}" type="datetimeFigureOut">
              <a:rPr lang="da-DK" smtClean="0"/>
              <a:t>11-11-2024</a:t>
            </a:fld>
            <a:endParaRPr lang="da-DK"/>
          </a:p>
        </p:txBody>
      </p:sp>
      <p:sp>
        <p:nvSpPr>
          <p:cNvPr id="4" name="Footer Placeholder 3">
            <a:extLst>
              <a:ext uri="{FF2B5EF4-FFF2-40B4-BE49-F238E27FC236}">
                <a16:creationId xmlns:a16="http://schemas.microsoft.com/office/drawing/2014/main" id="{9F7292FA-2DA6-8010-4446-4B20C8374288}"/>
              </a:ext>
            </a:extLst>
          </p:cNvPr>
          <p:cNvSpPr>
            <a:spLocks noGrp="1"/>
          </p:cNvSpPr>
          <p:nvPr>
            <p:ph type="ftr" sz="quarter" idx="11"/>
          </p:nvPr>
        </p:nvSpPr>
        <p:spPr/>
        <p:txBody>
          <a:bodyPr/>
          <a:lstStyle/>
          <a:p>
            <a:endParaRPr lang="da-DK"/>
          </a:p>
        </p:txBody>
      </p:sp>
      <p:sp>
        <p:nvSpPr>
          <p:cNvPr id="5" name="Slide Number Placeholder 4">
            <a:extLst>
              <a:ext uri="{FF2B5EF4-FFF2-40B4-BE49-F238E27FC236}">
                <a16:creationId xmlns:a16="http://schemas.microsoft.com/office/drawing/2014/main" id="{16CCCB7D-7FBF-E51E-2B85-6A38E8D142D5}"/>
              </a:ext>
            </a:extLst>
          </p:cNvPr>
          <p:cNvSpPr>
            <a:spLocks noGrp="1"/>
          </p:cNvSpPr>
          <p:nvPr>
            <p:ph type="sldNum" sz="quarter" idx="12"/>
          </p:nvPr>
        </p:nvSpPr>
        <p:spPr/>
        <p:txBody>
          <a:bodyPr/>
          <a:lstStyle/>
          <a:p>
            <a:fld id="{D7A7492F-AFF6-4346-9855-BB4B015736A4}" type="slidenum">
              <a:rPr lang="da-DK" smtClean="0"/>
              <a:t>‹Nr.›</a:t>
            </a:fld>
            <a:endParaRPr lang="da-DK"/>
          </a:p>
        </p:txBody>
      </p:sp>
    </p:spTree>
    <p:extLst>
      <p:ext uri="{BB962C8B-B14F-4D97-AF65-F5344CB8AC3E}">
        <p14:creationId xmlns:p14="http://schemas.microsoft.com/office/powerpoint/2010/main" val="2267153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E168E9-0F22-6E3D-6976-A87C8AB1267C}"/>
              </a:ext>
            </a:extLst>
          </p:cNvPr>
          <p:cNvSpPr>
            <a:spLocks noGrp="1"/>
          </p:cNvSpPr>
          <p:nvPr>
            <p:ph type="dt" sz="half" idx="10"/>
          </p:nvPr>
        </p:nvSpPr>
        <p:spPr/>
        <p:txBody>
          <a:bodyPr/>
          <a:lstStyle/>
          <a:p>
            <a:fld id="{5861C6C0-069F-442E-896B-F45385CA61AF}" type="datetimeFigureOut">
              <a:rPr lang="da-DK" smtClean="0"/>
              <a:t>11-11-2024</a:t>
            </a:fld>
            <a:endParaRPr lang="da-DK"/>
          </a:p>
        </p:txBody>
      </p:sp>
      <p:sp>
        <p:nvSpPr>
          <p:cNvPr id="3" name="Footer Placeholder 2">
            <a:extLst>
              <a:ext uri="{FF2B5EF4-FFF2-40B4-BE49-F238E27FC236}">
                <a16:creationId xmlns:a16="http://schemas.microsoft.com/office/drawing/2014/main" id="{782A352E-E96D-F6BB-87BD-D1D101BB9ACC}"/>
              </a:ext>
            </a:extLst>
          </p:cNvPr>
          <p:cNvSpPr>
            <a:spLocks noGrp="1"/>
          </p:cNvSpPr>
          <p:nvPr>
            <p:ph type="ftr" sz="quarter" idx="11"/>
          </p:nvPr>
        </p:nvSpPr>
        <p:spPr/>
        <p:txBody>
          <a:bodyPr/>
          <a:lstStyle/>
          <a:p>
            <a:endParaRPr lang="da-DK"/>
          </a:p>
        </p:txBody>
      </p:sp>
      <p:sp>
        <p:nvSpPr>
          <p:cNvPr id="4" name="Slide Number Placeholder 3">
            <a:extLst>
              <a:ext uri="{FF2B5EF4-FFF2-40B4-BE49-F238E27FC236}">
                <a16:creationId xmlns:a16="http://schemas.microsoft.com/office/drawing/2014/main" id="{829EDAED-35CA-4FAC-996E-50EB3884177B}"/>
              </a:ext>
            </a:extLst>
          </p:cNvPr>
          <p:cNvSpPr>
            <a:spLocks noGrp="1"/>
          </p:cNvSpPr>
          <p:nvPr>
            <p:ph type="sldNum" sz="quarter" idx="12"/>
          </p:nvPr>
        </p:nvSpPr>
        <p:spPr/>
        <p:txBody>
          <a:bodyPr/>
          <a:lstStyle/>
          <a:p>
            <a:fld id="{D7A7492F-AFF6-4346-9855-BB4B015736A4}" type="slidenum">
              <a:rPr lang="da-DK" smtClean="0"/>
              <a:t>‹Nr.›</a:t>
            </a:fld>
            <a:endParaRPr lang="da-DK"/>
          </a:p>
        </p:txBody>
      </p:sp>
    </p:spTree>
    <p:extLst>
      <p:ext uri="{BB962C8B-B14F-4D97-AF65-F5344CB8AC3E}">
        <p14:creationId xmlns:p14="http://schemas.microsoft.com/office/powerpoint/2010/main" val="455783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3C8B7-9568-95B5-6817-F074CCFC1A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a-DK"/>
          </a:p>
        </p:txBody>
      </p:sp>
      <p:sp>
        <p:nvSpPr>
          <p:cNvPr id="3" name="Content Placeholder 2">
            <a:extLst>
              <a:ext uri="{FF2B5EF4-FFF2-40B4-BE49-F238E27FC236}">
                <a16:creationId xmlns:a16="http://schemas.microsoft.com/office/drawing/2014/main" id="{BF6CF62D-4A7E-39E7-983A-9A72CB4681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4" name="Text Placeholder 3">
            <a:extLst>
              <a:ext uri="{FF2B5EF4-FFF2-40B4-BE49-F238E27FC236}">
                <a16:creationId xmlns:a16="http://schemas.microsoft.com/office/drawing/2014/main" id="{1A2C2FF3-F200-F06B-43D0-A83583D236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392A5E-8F4A-501D-ED06-ACDA16FC9B71}"/>
              </a:ext>
            </a:extLst>
          </p:cNvPr>
          <p:cNvSpPr>
            <a:spLocks noGrp="1"/>
          </p:cNvSpPr>
          <p:nvPr>
            <p:ph type="dt" sz="half" idx="10"/>
          </p:nvPr>
        </p:nvSpPr>
        <p:spPr/>
        <p:txBody>
          <a:bodyPr/>
          <a:lstStyle/>
          <a:p>
            <a:fld id="{5861C6C0-069F-442E-896B-F45385CA61AF}" type="datetimeFigureOut">
              <a:rPr lang="da-DK" smtClean="0"/>
              <a:t>11-11-2024</a:t>
            </a:fld>
            <a:endParaRPr lang="da-DK"/>
          </a:p>
        </p:txBody>
      </p:sp>
      <p:sp>
        <p:nvSpPr>
          <p:cNvPr id="6" name="Footer Placeholder 5">
            <a:extLst>
              <a:ext uri="{FF2B5EF4-FFF2-40B4-BE49-F238E27FC236}">
                <a16:creationId xmlns:a16="http://schemas.microsoft.com/office/drawing/2014/main" id="{52A5DEC1-C57B-18C3-ACCE-B9F09CA0963A}"/>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26085562-6141-02C5-FC79-CE9600F0F70F}"/>
              </a:ext>
            </a:extLst>
          </p:cNvPr>
          <p:cNvSpPr>
            <a:spLocks noGrp="1"/>
          </p:cNvSpPr>
          <p:nvPr>
            <p:ph type="sldNum" sz="quarter" idx="12"/>
          </p:nvPr>
        </p:nvSpPr>
        <p:spPr/>
        <p:txBody>
          <a:bodyPr/>
          <a:lstStyle/>
          <a:p>
            <a:fld id="{D7A7492F-AFF6-4346-9855-BB4B015736A4}" type="slidenum">
              <a:rPr lang="da-DK" smtClean="0"/>
              <a:t>‹Nr.›</a:t>
            </a:fld>
            <a:endParaRPr lang="da-DK"/>
          </a:p>
        </p:txBody>
      </p:sp>
    </p:spTree>
    <p:extLst>
      <p:ext uri="{BB962C8B-B14F-4D97-AF65-F5344CB8AC3E}">
        <p14:creationId xmlns:p14="http://schemas.microsoft.com/office/powerpoint/2010/main" val="4083585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FB2F4-441E-3A6F-9D73-519A2CEBF3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a-DK"/>
          </a:p>
        </p:txBody>
      </p:sp>
      <p:sp>
        <p:nvSpPr>
          <p:cNvPr id="3" name="Picture Placeholder 2">
            <a:extLst>
              <a:ext uri="{FF2B5EF4-FFF2-40B4-BE49-F238E27FC236}">
                <a16:creationId xmlns:a16="http://schemas.microsoft.com/office/drawing/2014/main" id="{0FC30B25-95FE-DCD6-58E2-DB3D8FF061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Text Placeholder 3">
            <a:extLst>
              <a:ext uri="{FF2B5EF4-FFF2-40B4-BE49-F238E27FC236}">
                <a16:creationId xmlns:a16="http://schemas.microsoft.com/office/drawing/2014/main" id="{3635DA23-B20A-3756-C1A6-C15D78D945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73F494B-15F5-ECCE-E16E-2DC6AF643F0C}"/>
              </a:ext>
            </a:extLst>
          </p:cNvPr>
          <p:cNvSpPr>
            <a:spLocks noGrp="1"/>
          </p:cNvSpPr>
          <p:nvPr>
            <p:ph type="dt" sz="half" idx="10"/>
          </p:nvPr>
        </p:nvSpPr>
        <p:spPr/>
        <p:txBody>
          <a:bodyPr/>
          <a:lstStyle/>
          <a:p>
            <a:fld id="{5861C6C0-069F-442E-896B-F45385CA61AF}" type="datetimeFigureOut">
              <a:rPr lang="da-DK" smtClean="0"/>
              <a:t>11-11-2024</a:t>
            </a:fld>
            <a:endParaRPr lang="da-DK"/>
          </a:p>
        </p:txBody>
      </p:sp>
      <p:sp>
        <p:nvSpPr>
          <p:cNvPr id="6" name="Footer Placeholder 5">
            <a:extLst>
              <a:ext uri="{FF2B5EF4-FFF2-40B4-BE49-F238E27FC236}">
                <a16:creationId xmlns:a16="http://schemas.microsoft.com/office/drawing/2014/main" id="{26F1E22C-D0A3-9079-4712-31F5D2EDCA6B}"/>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DE007A40-DCDF-0E20-3905-FF45A4C43D1F}"/>
              </a:ext>
            </a:extLst>
          </p:cNvPr>
          <p:cNvSpPr>
            <a:spLocks noGrp="1"/>
          </p:cNvSpPr>
          <p:nvPr>
            <p:ph type="sldNum" sz="quarter" idx="12"/>
          </p:nvPr>
        </p:nvSpPr>
        <p:spPr/>
        <p:txBody>
          <a:bodyPr/>
          <a:lstStyle/>
          <a:p>
            <a:fld id="{D7A7492F-AFF6-4346-9855-BB4B015736A4}" type="slidenum">
              <a:rPr lang="da-DK" smtClean="0"/>
              <a:t>‹Nr.›</a:t>
            </a:fld>
            <a:endParaRPr lang="da-DK"/>
          </a:p>
        </p:txBody>
      </p:sp>
    </p:spTree>
    <p:extLst>
      <p:ext uri="{BB962C8B-B14F-4D97-AF65-F5344CB8AC3E}">
        <p14:creationId xmlns:p14="http://schemas.microsoft.com/office/powerpoint/2010/main" val="480932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989701-20A9-6DB6-E517-D0547FE88AD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da-DK"/>
          </a:p>
        </p:txBody>
      </p:sp>
      <p:sp>
        <p:nvSpPr>
          <p:cNvPr id="3" name="Text Placeholder 2">
            <a:extLst>
              <a:ext uri="{FF2B5EF4-FFF2-40B4-BE49-F238E27FC236}">
                <a16:creationId xmlns:a16="http://schemas.microsoft.com/office/drawing/2014/main" id="{3E4CABE7-3E05-4146-3B5E-D7497F74699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4" name="Date Placeholder 3">
            <a:extLst>
              <a:ext uri="{FF2B5EF4-FFF2-40B4-BE49-F238E27FC236}">
                <a16:creationId xmlns:a16="http://schemas.microsoft.com/office/drawing/2014/main" id="{3BD458EB-76EC-454E-E8A9-71625A3F00A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61C6C0-069F-442E-896B-F45385CA61AF}" type="datetimeFigureOut">
              <a:rPr lang="da-DK" smtClean="0"/>
              <a:t>11-11-2024</a:t>
            </a:fld>
            <a:endParaRPr lang="da-DK"/>
          </a:p>
        </p:txBody>
      </p:sp>
      <p:sp>
        <p:nvSpPr>
          <p:cNvPr id="5" name="Footer Placeholder 4">
            <a:extLst>
              <a:ext uri="{FF2B5EF4-FFF2-40B4-BE49-F238E27FC236}">
                <a16:creationId xmlns:a16="http://schemas.microsoft.com/office/drawing/2014/main" id="{36DCBF17-0CCA-8077-D42A-D25503FA10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Slide Number Placeholder 5">
            <a:extLst>
              <a:ext uri="{FF2B5EF4-FFF2-40B4-BE49-F238E27FC236}">
                <a16:creationId xmlns:a16="http://schemas.microsoft.com/office/drawing/2014/main" id="{505372E5-76AD-8392-0025-ACF44598E0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A7492F-AFF6-4346-9855-BB4B015736A4}" type="slidenum">
              <a:rPr lang="da-DK" smtClean="0"/>
              <a:t>‹Nr.›</a:t>
            </a:fld>
            <a:endParaRPr lang="da-DK"/>
          </a:p>
        </p:txBody>
      </p:sp>
    </p:spTree>
    <p:extLst>
      <p:ext uri="{BB962C8B-B14F-4D97-AF65-F5344CB8AC3E}">
        <p14:creationId xmlns:p14="http://schemas.microsoft.com/office/powerpoint/2010/main" val="36997044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E2B9AF-A27D-E0FA-891D-EC3F9751C0A5}"/>
            </a:ext>
          </a:extLst>
        </p:cNvPr>
        <p:cNvGrpSpPr/>
        <p:nvPr/>
      </p:nvGrpSpPr>
      <p:grpSpPr>
        <a:xfrm>
          <a:off x="0" y="0"/>
          <a:ext cx="0" cy="0"/>
          <a:chOff x="0" y="0"/>
          <a:chExt cx="0" cy="0"/>
        </a:xfrm>
      </p:grpSpPr>
      <p:grpSp>
        <p:nvGrpSpPr>
          <p:cNvPr id="3" name="Group 2">
            <a:extLst>
              <a:ext uri="{FF2B5EF4-FFF2-40B4-BE49-F238E27FC236}">
                <a16:creationId xmlns:a16="http://schemas.microsoft.com/office/drawing/2014/main" id="{4BE08C50-343F-4114-292D-9898A805C157}"/>
              </a:ext>
            </a:extLst>
          </p:cNvPr>
          <p:cNvGrpSpPr>
            <a:grpSpLocks noGrp="1" noUngrp="1" noRot="1" noMove="1" noResize="1"/>
          </p:cNvGrpSpPr>
          <p:nvPr/>
        </p:nvGrpSpPr>
        <p:grpSpPr>
          <a:xfrm>
            <a:off x="-9939" y="-12502"/>
            <a:ext cx="12211878" cy="6880442"/>
            <a:chOff x="-9939" y="-12502"/>
            <a:chExt cx="12211878" cy="6880442"/>
          </a:xfrm>
        </p:grpSpPr>
        <p:pic>
          <p:nvPicPr>
            <p:cNvPr id="5" name="Billede 4">
              <a:extLst>
                <a:ext uri="{FF2B5EF4-FFF2-40B4-BE49-F238E27FC236}">
                  <a16:creationId xmlns:a16="http://schemas.microsoft.com/office/drawing/2014/main" id="{C93837D4-84AF-C521-08D6-3534FC06FF80}"/>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rcRect l="10950"/>
            <a:stretch/>
          </p:blipFill>
          <p:spPr>
            <a:xfrm>
              <a:off x="426720" y="5960083"/>
              <a:ext cx="10856975" cy="826603"/>
            </a:xfrm>
            <a:prstGeom prst="rect">
              <a:avLst/>
            </a:prstGeom>
          </p:spPr>
        </p:pic>
        <p:pic>
          <p:nvPicPr>
            <p:cNvPr id="6" name="Billede 5">
              <a:extLst>
                <a:ext uri="{FF2B5EF4-FFF2-40B4-BE49-F238E27FC236}">
                  <a16:creationId xmlns:a16="http://schemas.microsoft.com/office/drawing/2014/main" id="{8C72CD55-AAF5-7CFE-132B-C8F8164FFF22}"/>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rcRect/>
            <a:stretch/>
          </p:blipFill>
          <p:spPr>
            <a:xfrm>
              <a:off x="-9939" y="4734339"/>
              <a:ext cx="2362945" cy="2133601"/>
            </a:xfrm>
            <a:prstGeom prst="rect">
              <a:avLst/>
            </a:prstGeom>
          </p:spPr>
        </p:pic>
        <p:pic>
          <p:nvPicPr>
            <p:cNvPr id="7" name="Billede 9">
              <a:extLst>
                <a:ext uri="{FF2B5EF4-FFF2-40B4-BE49-F238E27FC236}">
                  <a16:creationId xmlns:a16="http://schemas.microsoft.com/office/drawing/2014/main" id="{FAB9C554-411C-E0CF-A183-C2E1F362EE92}"/>
                </a:ext>
              </a:extLst>
            </p:cNvPr>
            <p:cNvPicPr>
              <a:picLocks noGrp="1" noRot="1" noChangeAspec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rcRect/>
            <a:stretch/>
          </p:blipFill>
          <p:spPr>
            <a:xfrm>
              <a:off x="7204729" y="-12502"/>
              <a:ext cx="4997210" cy="3414072"/>
            </a:xfrm>
            <a:prstGeom prst="rect">
              <a:avLst/>
            </a:prstGeom>
          </p:spPr>
        </p:pic>
        <p:pic>
          <p:nvPicPr>
            <p:cNvPr id="2" name="Picture 1" descr="A logo with red and yellow text&#10;&#10;Description automatically generated">
              <a:extLst>
                <a:ext uri="{FF2B5EF4-FFF2-40B4-BE49-F238E27FC236}">
                  <a16:creationId xmlns:a16="http://schemas.microsoft.com/office/drawing/2014/main" id="{081D29BA-C496-4A8E-2DC8-B7A0104C64BD}"/>
                </a:ext>
              </a:extLst>
            </p:cNvPr>
            <p:cNvPicPr>
              <a:picLocks noGrp="1" noRot="1" noChangeAspect="1" noMove="1" noResize="1" noEditPoints="1" noAdjustHandles="1" noChangeArrowheads="1" noChangeShapeType="1" noCrop="1"/>
            </p:cNvPicPr>
            <p:nvPr/>
          </p:nvPicPr>
          <p:blipFill>
            <a:blip r:embed="rId5">
              <a:extLst>
                <a:ext uri="{28A0092B-C50C-407E-A947-70E740481C1C}">
                  <a14:useLocalDpi xmlns:a14="http://schemas.microsoft.com/office/drawing/2010/main" val="0"/>
                </a:ext>
              </a:extLst>
            </a:blip>
            <a:stretch>
              <a:fillRect/>
            </a:stretch>
          </p:blipFill>
          <p:spPr>
            <a:xfrm>
              <a:off x="10802111" y="5967695"/>
              <a:ext cx="963169" cy="577901"/>
            </a:xfrm>
            <a:prstGeom prst="rect">
              <a:avLst/>
            </a:prstGeom>
          </p:spPr>
        </p:pic>
      </p:grpSp>
      <p:sp>
        <p:nvSpPr>
          <p:cNvPr id="4" name="Tekstfelt 2">
            <a:extLst>
              <a:ext uri="{FF2B5EF4-FFF2-40B4-BE49-F238E27FC236}">
                <a16:creationId xmlns:a16="http://schemas.microsoft.com/office/drawing/2014/main" id="{656D9F00-1727-259A-9AB9-54ECEC774A3D}"/>
              </a:ext>
            </a:extLst>
          </p:cNvPr>
          <p:cNvSpPr txBox="1"/>
          <p:nvPr/>
        </p:nvSpPr>
        <p:spPr>
          <a:xfrm>
            <a:off x="261257" y="368995"/>
            <a:ext cx="11930742" cy="480131"/>
          </a:xfrm>
          <a:prstGeom prst="rect">
            <a:avLst/>
          </a:prstGeom>
          <a:noFill/>
        </p:spPr>
        <p:txBody>
          <a:bodyPr wrap="square">
            <a:spAutoFit/>
          </a:bodyPr>
          <a:lstStyle/>
          <a:p>
            <a:pPr>
              <a:lnSpc>
                <a:spcPct val="90000"/>
              </a:lnSpc>
            </a:pPr>
            <a:r>
              <a:rPr lang="en-GB" sz="2800" b="1" dirty="0">
                <a:solidFill>
                  <a:srgbClr val="363E63"/>
                </a:solidFill>
                <a:effectLst/>
                <a:latin typeface="Arial" panose="020B0604020202020204" pitchFamily="34" charset="0"/>
                <a:ea typeface="Calibri" panose="020F0502020204030204" pitchFamily="34" charset="0"/>
              </a:rPr>
              <a:t>Disclosure of conflicts of interest</a:t>
            </a:r>
            <a:endParaRPr lang="da-DK" sz="2800" b="1" dirty="0">
              <a:solidFill>
                <a:srgbClr val="363E63"/>
              </a:solidFill>
              <a:effectLst/>
              <a:latin typeface="Calibri" panose="020F0502020204030204" pitchFamily="34" charset="0"/>
              <a:ea typeface="Calibri" panose="020F0502020204030204" pitchFamily="34" charset="0"/>
            </a:endParaRPr>
          </a:p>
        </p:txBody>
      </p:sp>
      <p:sp>
        <p:nvSpPr>
          <p:cNvPr id="10" name="Tekstfelt 5">
            <a:extLst>
              <a:ext uri="{FF2B5EF4-FFF2-40B4-BE49-F238E27FC236}">
                <a16:creationId xmlns:a16="http://schemas.microsoft.com/office/drawing/2014/main" id="{1B023AD8-EEE9-5930-CF97-60CA46E1ADCA}"/>
              </a:ext>
            </a:extLst>
          </p:cNvPr>
          <p:cNvSpPr txBox="1"/>
          <p:nvPr/>
        </p:nvSpPr>
        <p:spPr>
          <a:xfrm>
            <a:off x="261256" y="1184216"/>
            <a:ext cx="9934304" cy="3708708"/>
          </a:xfrm>
          <a:prstGeom prst="rect">
            <a:avLst/>
          </a:prstGeom>
          <a:noFill/>
        </p:spPr>
        <p:txBody>
          <a:bodyPr wrap="square">
            <a:spAutoFit/>
          </a:bodyPr>
          <a:lstStyle/>
          <a:p>
            <a:pPr>
              <a:spcAft>
                <a:spcPts val="600"/>
              </a:spcAft>
            </a:pPr>
            <a:endParaRPr lang="en-GB" sz="1800" dirty="0">
              <a:solidFill>
                <a:srgbClr val="636569"/>
              </a:solidFill>
              <a:effectLst/>
              <a:latin typeface="Arial" panose="020B0604020202020204" pitchFamily="34" charset="0"/>
              <a:ea typeface="Calibri" panose="020F0502020204030204" pitchFamily="34" charset="0"/>
            </a:endParaRPr>
          </a:p>
          <a:p>
            <a:pPr>
              <a:spcAft>
                <a:spcPts val="600"/>
              </a:spcAft>
            </a:pPr>
            <a:endParaRPr lang="en-GB" dirty="0">
              <a:solidFill>
                <a:srgbClr val="636569"/>
              </a:solidFill>
              <a:latin typeface="Arial" panose="020B0604020202020204" pitchFamily="34" charset="0"/>
              <a:ea typeface="Calibri" panose="020F0502020204030204" pitchFamily="34" charset="0"/>
            </a:endParaRPr>
          </a:p>
          <a:p>
            <a:pPr>
              <a:spcAft>
                <a:spcPts val="600"/>
              </a:spcAft>
            </a:pPr>
            <a:r>
              <a:rPr lang="en-GB" sz="1800" dirty="0">
                <a:solidFill>
                  <a:srgbClr val="636569"/>
                </a:solidFill>
                <a:effectLst/>
                <a:latin typeface="Arial" panose="020B0604020202020204" pitchFamily="34" charset="0"/>
                <a:ea typeface="Calibri" panose="020F0502020204030204" pitchFamily="34" charset="0"/>
              </a:rPr>
              <a:t>I declare the following paid or unpaid consultancies, business interests, grants and research support or sources of honoraria payments for the past three years, and anything else which could potentially be viewed as a conflict of interest:</a:t>
            </a:r>
            <a:endParaRPr lang="da-DK" sz="1200" dirty="0">
              <a:effectLst/>
              <a:latin typeface="Calibri" panose="020F0502020204030204" pitchFamily="34" charset="0"/>
              <a:ea typeface="Calibri" panose="020F0502020204030204" pitchFamily="34" charset="0"/>
            </a:endParaRPr>
          </a:p>
          <a:p>
            <a:pPr>
              <a:spcAft>
                <a:spcPts val="600"/>
              </a:spcAft>
            </a:pPr>
            <a:br>
              <a:rPr lang="en-GB" sz="2000" b="1" dirty="0">
                <a:solidFill>
                  <a:srgbClr val="003493"/>
                </a:solidFill>
                <a:effectLst/>
                <a:latin typeface="Arial" panose="020B0604020202020204" pitchFamily="34" charset="0"/>
                <a:ea typeface="Calibri" panose="020F0502020204030204" pitchFamily="34" charset="0"/>
              </a:rPr>
            </a:br>
            <a:r>
              <a:rPr lang="en-GB" dirty="0">
                <a:solidFill>
                  <a:srgbClr val="636569"/>
                </a:solidFill>
                <a:latin typeface="Arial" panose="020B0604020202020204" pitchFamily="34" charset="0"/>
                <a:ea typeface="Calibri" panose="020F0502020204030204" pitchFamily="34" charset="0"/>
              </a:rPr>
              <a:t>[Insert name of the company] / [Insert nature of the interest]</a:t>
            </a:r>
            <a:endParaRPr lang="da-DK" dirty="0">
              <a:solidFill>
                <a:srgbClr val="636569"/>
              </a:solidFill>
              <a:latin typeface="Arial" panose="020B0604020202020204" pitchFamily="34" charset="0"/>
              <a:ea typeface="Calibri" panose="020F0502020204030204" pitchFamily="34" charset="0"/>
            </a:endParaRPr>
          </a:p>
          <a:p>
            <a:pPr>
              <a:spcAft>
                <a:spcPts val="600"/>
              </a:spcAft>
            </a:pPr>
            <a:r>
              <a:rPr lang="en-GB" dirty="0">
                <a:solidFill>
                  <a:srgbClr val="636569"/>
                </a:solidFill>
                <a:latin typeface="Arial" panose="020B0604020202020204" pitchFamily="34" charset="0"/>
                <a:ea typeface="Calibri" panose="020F0502020204030204" pitchFamily="34" charset="0"/>
              </a:rPr>
              <a:t> </a:t>
            </a:r>
            <a:endParaRPr lang="da-DK" dirty="0">
              <a:solidFill>
                <a:srgbClr val="636569"/>
              </a:solidFill>
              <a:latin typeface="Arial" panose="020B0604020202020204" pitchFamily="34" charset="0"/>
              <a:ea typeface="Calibri" panose="020F0502020204030204" pitchFamily="34" charset="0"/>
            </a:endParaRPr>
          </a:p>
          <a:p>
            <a:pPr>
              <a:spcAft>
                <a:spcPts val="600"/>
              </a:spcAft>
            </a:pPr>
            <a:r>
              <a:rPr lang="da-DK" dirty="0">
                <a:solidFill>
                  <a:srgbClr val="636569"/>
                </a:solidFill>
                <a:latin typeface="Arial" panose="020B0604020202020204" pitchFamily="34" charset="0"/>
                <a:ea typeface="Calibri" panose="020F0502020204030204" pitchFamily="34" charset="0"/>
              </a:rPr>
              <a:t>or</a:t>
            </a:r>
          </a:p>
          <a:p>
            <a:pPr>
              <a:spcAft>
                <a:spcPts val="600"/>
              </a:spcAft>
            </a:pPr>
            <a:r>
              <a:rPr lang="da-DK" dirty="0">
                <a:solidFill>
                  <a:srgbClr val="636569"/>
                </a:solidFill>
                <a:latin typeface="Arial" panose="020B0604020202020204" pitchFamily="34" charset="0"/>
                <a:ea typeface="Calibri" panose="020F0502020204030204" pitchFamily="34" charset="0"/>
              </a:rPr>
              <a:t> </a:t>
            </a:r>
          </a:p>
          <a:p>
            <a:pPr>
              <a:spcAft>
                <a:spcPts val="600"/>
              </a:spcAft>
            </a:pPr>
            <a:r>
              <a:rPr lang="da-DK" dirty="0" err="1">
                <a:solidFill>
                  <a:srgbClr val="636569"/>
                </a:solidFill>
                <a:latin typeface="Arial" panose="020B0604020202020204" pitchFamily="34" charset="0"/>
                <a:ea typeface="Calibri" panose="020F0502020204030204" pitchFamily="34" charset="0"/>
              </a:rPr>
              <a:t>Nothing</a:t>
            </a:r>
            <a:r>
              <a:rPr lang="da-DK" dirty="0">
                <a:solidFill>
                  <a:srgbClr val="636569"/>
                </a:solidFill>
                <a:latin typeface="Arial" panose="020B0604020202020204" pitchFamily="34" charset="0"/>
                <a:ea typeface="Calibri" panose="020F0502020204030204" pitchFamily="34" charset="0"/>
              </a:rPr>
              <a:t> to </a:t>
            </a:r>
            <a:r>
              <a:rPr lang="da-DK" dirty="0" err="1">
                <a:solidFill>
                  <a:srgbClr val="636569"/>
                </a:solidFill>
                <a:latin typeface="Arial" panose="020B0604020202020204" pitchFamily="34" charset="0"/>
                <a:ea typeface="Calibri" panose="020F0502020204030204" pitchFamily="34" charset="0"/>
              </a:rPr>
              <a:t>declare</a:t>
            </a:r>
            <a:endParaRPr lang="da-DK" dirty="0">
              <a:solidFill>
                <a:srgbClr val="636569"/>
              </a:solidFill>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26914433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FA97542B2DE72449A5E00F3E3B9ACA8E" ma:contentTypeVersion="18" ma:contentTypeDescription="Opret et nyt dokument." ma:contentTypeScope="" ma:versionID="68a289e6689faee00e577050b9593f98">
  <xsd:schema xmlns:xsd="http://www.w3.org/2001/XMLSchema" xmlns:xs="http://www.w3.org/2001/XMLSchema" xmlns:p="http://schemas.microsoft.com/office/2006/metadata/properties" xmlns:ns2="ebebab7a-baea-40ce-9a26-e82e20b1acb5" xmlns:ns3="f68c2b40-da49-4f79-8d19-99fbecd962ce" targetNamespace="http://schemas.microsoft.com/office/2006/metadata/properties" ma:root="true" ma:fieldsID="1e5e6370a30a2d011bb9fb29306721b8" ns2:_="" ns3:_="">
    <xsd:import namespace="ebebab7a-baea-40ce-9a26-e82e20b1acb5"/>
    <xsd:import namespace="f68c2b40-da49-4f79-8d19-99fbecd962ce"/>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Tags" minOccurs="0"/>
                <xsd:element ref="ns3:MediaServiceAutoKeyPoints" minOccurs="0"/>
                <xsd:element ref="ns3:MediaServiceKeyPoints" minOccurs="0"/>
                <xsd:element ref="ns3:MediaServiceOCR" minOccurs="0"/>
                <xsd:element ref="ns3:MediaServiceGenerationTime" minOccurs="0"/>
                <xsd:element ref="ns3:MediaServiceEventHashCode" minOccurs="0"/>
                <xsd:element ref="ns3:MediaServiceLocation"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ebab7a-baea-40ce-9a26-e82e20b1acb5" elementFormDefault="qualified">
    <xsd:import namespace="http://schemas.microsoft.com/office/2006/documentManagement/types"/>
    <xsd:import namespace="http://schemas.microsoft.com/office/infopath/2007/PartnerControls"/>
    <xsd:element name="SharedWithUsers" ma:index="8"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lt med detaljer" ma:internalName="SharedWithDetails" ma:readOnly="true">
      <xsd:simpleType>
        <xsd:restriction base="dms:Note">
          <xsd:maxLength value="255"/>
        </xsd:restriction>
      </xsd:simpleType>
    </xsd:element>
    <xsd:element name="TaxCatchAll" ma:index="23" nillable="true" ma:displayName="Taxonomy Catch All Column" ma:hidden="true" ma:list="{d92ea3b0-28c4-4549-8b1f-c3a9d6236e5c}" ma:internalName="TaxCatchAll" ma:showField="CatchAllData" ma:web="ebebab7a-baea-40ce-9a26-e82e20b1acb5">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68c2b40-da49-4f79-8d19-99fbecd962ce"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Billedmærker" ma:readOnly="false" ma:fieldId="{5cf76f15-5ced-4ddc-b409-7134ff3c332f}" ma:taxonomyMulti="true" ma:sspId="110e2908-8406-4a64-b0cc-6591121ff29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ebebab7a-baea-40ce-9a26-e82e20b1acb5" xsi:nil="true"/>
    <lcf76f155ced4ddcb4097134ff3c332f xmlns="f68c2b40-da49-4f79-8d19-99fbecd962ce">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2560834-4D07-441F-A43D-A88051CEAD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ebab7a-baea-40ce-9a26-e82e20b1acb5"/>
    <ds:schemaRef ds:uri="f68c2b40-da49-4f79-8d19-99fbecd962c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D40452E-CB53-4F63-9CA2-D13C0FE8C88B}">
  <ds:schemaRefs>
    <ds:schemaRef ds:uri="http://schemas.microsoft.com/sharepoint/v3/contenttype/forms"/>
  </ds:schemaRefs>
</ds:datastoreItem>
</file>

<file path=customXml/itemProps3.xml><?xml version="1.0" encoding="utf-8"?>
<ds:datastoreItem xmlns:ds="http://schemas.openxmlformats.org/officeDocument/2006/customXml" ds:itemID="{879C3643-3918-420E-88C1-117871F22E82}">
  <ds:schemaRefs>
    <ds:schemaRef ds:uri="http://purl.org/dc/dcmitype/"/>
    <ds:schemaRef ds:uri="http://schemas.microsoft.com/office/2006/documentManagement/types"/>
    <ds:schemaRef ds:uri="http://purl.org/dc/elements/1.1/"/>
    <ds:schemaRef ds:uri="http://www.w3.org/XML/1998/namespace"/>
    <ds:schemaRef ds:uri="http://purl.org/dc/terms/"/>
    <ds:schemaRef ds:uri="http://schemas.microsoft.com/office/2006/metadata/properties"/>
    <ds:schemaRef ds:uri="ebebab7a-baea-40ce-9a26-e82e20b1acb5"/>
    <ds:schemaRef ds:uri="http://schemas.openxmlformats.org/package/2006/metadata/core-properties"/>
    <ds:schemaRef ds:uri="http://schemas.microsoft.com/office/infopath/2007/PartnerControls"/>
    <ds:schemaRef ds:uri="f68c2b40-da49-4f79-8d19-99fbecd962ce"/>
  </ds:schemaRefs>
</ds:datastoreItem>
</file>

<file path=docProps/app.xml><?xml version="1.0" encoding="utf-8"?>
<Properties xmlns="http://schemas.openxmlformats.org/officeDocument/2006/extended-properties" xmlns:vt="http://schemas.openxmlformats.org/officeDocument/2006/docPropsVTypes">
  <TotalTime>311</TotalTime>
  <Words>68</Words>
  <Application>Microsoft Office PowerPoint</Application>
  <PresentationFormat>Breitbild</PresentationFormat>
  <Paragraphs>9</Paragraphs>
  <Slides>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Arial</vt:lpstr>
      <vt:lpstr>Calibri</vt:lpstr>
      <vt:lpstr>Calibri Light</vt:lpstr>
      <vt:lpstr>Office Theme</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Anne Wad</dc:creator>
  <cp:lastModifiedBy>Katja Heel</cp:lastModifiedBy>
  <cp:revision>8</cp:revision>
  <dcterms:created xsi:type="dcterms:W3CDTF">2023-05-09T15:54:02Z</dcterms:created>
  <dcterms:modified xsi:type="dcterms:W3CDTF">2024-11-11T12:03:03Z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0x010100FA97542B2DE72449A5E00F3E3B9ACA8E</vt:lpwstr>
  </property>
  <property fmtid="{D5CDD505-2E9C-101B-9397-08002B2CF9AE}" pid="3" name="MediaServiceImageTags">
    <vt:lpwstr/>
  </property>
</Properties>
</file>